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58" r:id="rId5"/>
    <p:sldId id="259" r:id="rId6"/>
    <p:sldId id="260" r:id="rId7"/>
    <p:sldId id="261" r:id="rId8"/>
    <p:sldId id="263" r:id="rId9"/>
    <p:sldId id="264" r:id="rId10"/>
    <p:sldId id="265" r:id="rId11"/>
    <p:sldId id="268" r:id="rId12"/>
    <p:sldId id="266" r:id="rId13"/>
    <p:sldId id="273" r:id="rId14"/>
    <p:sldId id="267"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73" autoAdjust="0"/>
  </p:normalViewPr>
  <p:slideViewPr>
    <p:cSldViewPr>
      <p:cViewPr varScale="1">
        <p:scale>
          <a:sx n="82" d="100"/>
          <a:sy n="82" d="100"/>
        </p:scale>
        <p:origin x="14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E53EFA-5E7C-4E8F-83E7-6E6BC41EA9BC}"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FB5AE-D108-4162-BE3A-9DA0D0BE951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53EFA-5E7C-4E8F-83E7-6E6BC41EA9BC}"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FB5AE-D108-4162-BE3A-9DA0D0BE95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53EFA-5E7C-4E8F-83E7-6E6BC41EA9BC}"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FB5AE-D108-4162-BE3A-9DA0D0BE951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53EFA-5E7C-4E8F-83E7-6E6BC41EA9BC}"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FB5AE-D108-4162-BE3A-9DA0D0BE951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E53EFA-5E7C-4E8F-83E7-6E6BC41EA9BC}"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0FB5AE-D108-4162-BE3A-9DA0D0BE951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E53EFA-5E7C-4E8F-83E7-6E6BC41EA9BC}" type="datetimeFigureOut">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FB5AE-D108-4162-BE3A-9DA0D0BE951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E53EFA-5E7C-4E8F-83E7-6E6BC41EA9BC}" type="datetimeFigureOut">
              <a:rPr lang="en-US" smtClean="0"/>
              <a:t>7/10/2017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0FB5AE-D108-4162-BE3A-9DA0D0BE951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E53EFA-5E7C-4E8F-83E7-6E6BC41EA9BC}" type="datetimeFigureOut">
              <a:rPr lang="en-US" smtClean="0"/>
              <a:t>7/10/2017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0FB5AE-D108-4162-BE3A-9DA0D0BE951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53EFA-5E7C-4E8F-83E7-6E6BC41EA9BC}" type="datetimeFigureOut">
              <a:rPr lang="en-US" smtClean="0"/>
              <a:t>7/10/2017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0FB5AE-D108-4162-BE3A-9DA0D0BE95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53EFA-5E7C-4E8F-83E7-6E6BC41EA9BC}" type="datetimeFigureOut">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FB5AE-D108-4162-BE3A-9DA0D0BE951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E53EFA-5E7C-4E8F-83E7-6E6BC41EA9BC}" type="datetimeFigureOut">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0FB5AE-D108-4162-BE3A-9DA0D0BE951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53EFA-5E7C-4E8F-83E7-6E6BC41EA9BC}" type="datetimeFigureOut">
              <a:rPr lang="en-US" smtClean="0"/>
              <a:t>7/10/2017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FB5AE-D108-4162-BE3A-9DA0D0BE951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Wooden Animal Banks</a:t>
            </a:r>
          </a:p>
        </p:txBody>
      </p:sp>
      <p:sp>
        <p:nvSpPr>
          <p:cNvPr id="3" name="Subtitle 2"/>
          <p:cNvSpPr>
            <a:spLocks noGrp="1"/>
          </p:cNvSpPr>
          <p:nvPr>
            <p:ph type="subTitle" idx="1"/>
          </p:nvPr>
        </p:nvSpPr>
        <p:spPr/>
        <p:txBody>
          <a:bodyPr>
            <a:normAutofit fontScale="62500" lnSpcReduction="20000"/>
          </a:bodyPr>
          <a:lstStyle/>
          <a:p>
            <a:r>
              <a:rPr lang="en-US" dirty="0"/>
              <a:t>The inspiration for these plans come from Donald Dalton- Young Farmer Teacher at Thomas County Central.</a:t>
            </a:r>
          </a:p>
          <a:p>
            <a:r>
              <a:rPr lang="en-US" dirty="0"/>
              <a:t>Dennis Kendrick Young Farmer Teacher at Turner County also contributed to the creation of these plans as well!</a:t>
            </a:r>
          </a:p>
          <a:p>
            <a:r>
              <a:rPr lang="en-US" dirty="0"/>
              <a:t>Thanks a million!</a:t>
            </a:r>
          </a:p>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Gluing (phase #1) final.</a:t>
            </a:r>
          </a:p>
        </p:txBody>
      </p:sp>
      <p:sp>
        <p:nvSpPr>
          <p:cNvPr id="3" name="Content Placeholder 2"/>
          <p:cNvSpPr>
            <a:spLocks noGrp="1"/>
          </p:cNvSpPr>
          <p:nvPr>
            <p:ph idx="1"/>
          </p:nvPr>
        </p:nvSpPr>
        <p:spPr>
          <a:xfrm>
            <a:off x="457200" y="1600200"/>
            <a:ext cx="8229600" cy="5257800"/>
          </a:xfrm>
        </p:spPr>
        <p:txBody>
          <a:bodyPr>
            <a:normAutofit/>
          </a:bodyPr>
          <a:lstStyle/>
          <a:p>
            <a:r>
              <a:rPr lang="en-US" dirty="0"/>
              <a:t>6.  Wipe up any glue with a damp paper towel: especially, on the underside where it will be difficult to sand later.</a:t>
            </a:r>
          </a:p>
          <a:p>
            <a:endParaRPr lang="en-US" dirty="0"/>
          </a:p>
          <a:p>
            <a:r>
              <a:rPr lang="en-US" dirty="0"/>
              <a:t>After wiping up any </a:t>
            </a:r>
          </a:p>
          <a:p>
            <a:pPr>
              <a:buNone/>
            </a:pPr>
            <a:r>
              <a:rPr lang="en-US" dirty="0"/>
              <a:t>excess glue, let the</a:t>
            </a:r>
          </a:p>
          <a:p>
            <a:pPr>
              <a:buNone/>
            </a:pPr>
            <a:r>
              <a:rPr lang="en-US" dirty="0"/>
              <a:t>project set overnight </a:t>
            </a:r>
          </a:p>
          <a:p>
            <a:pPr>
              <a:buNone/>
            </a:pPr>
            <a:r>
              <a:rPr lang="en-US" dirty="0"/>
              <a:t>or for at least 1 hour!!! </a:t>
            </a:r>
          </a:p>
          <a:p>
            <a:endParaRPr lang="en-US" dirty="0"/>
          </a:p>
          <a:p>
            <a:endParaRPr lang="en-US" dirty="0"/>
          </a:p>
        </p:txBody>
      </p:sp>
      <p:pic>
        <p:nvPicPr>
          <p:cNvPr id="8" name="Picture 4"/>
          <p:cNvPicPr>
            <a:picLocks noChangeAspect="1" noChangeArrowheads="1"/>
          </p:cNvPicPr>
          <p:nvPr/>
        </p:nvPicPr>
        <p:blipFill>
          <a:blip r:embed="rId2" cstate="print"/>
          <a:srcRect/>
          <a:stretch>
            <a:fillRect/>
          </a:stretch>
        </p:blipFill>
        <p:spPr bwMode="auto">
          <a:xfrm>
            <a:off x="4572000" y="2819400"/>
            <a:ext cx="4419600" cy="3810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Next Day-Drum Sand (Optional)</a:t>
            </a:r>
          </a:p>
        </p:txBody>
      </p:sp>
      <p:sp>
        <p:nvSpPr>
          <p:cNvPr id="3" name="Content Placeholder 2"/>
          <p:cNvSpPr>
            <a:spLocks noGrp="1"/>
          </p:cNvSpPr>
          <p:nvPr>
            <p:ph idx="1"/>
          </p:nvPr>
        </p:nvSpPr>
        <p:spPr/>
        <p:txBody>
          <a:bodyPr/>
          <a:lstStyle/>
          <a:p>
            <a:r>
              <a:rPr lang="en-US" dirty="0"/>
              <a:t>The next day, you may want use a drum sander bit to level/smooth out the underside of the belly.</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938950" y="2667000"/>
            <a:ext cx="6052649" cy="3962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Gluing (Phase #2)</a:t>
            </a:r>
          </a:p>
        </p:txBody>
      </p:sp>
      <p:sp>
        <p:nvSpPr>
          <p:cNvPr id="5" name="Content Placeholder 4"/>
          <p:cNvSpPr>
            <a:spLocks noGrp="1"/>
          </p:cNvSpPr>
          <p:nvPr>
            <p:ph idx="1"/>
          </p:nvPr>
        </p:nvSpPr>
        <p:spPr/>
        <p:txBody>
          <a:bodyPr/>
          <a:lstStyle/>
          <a:p>
            <a:r>
              <a:rPr lang="en-US" dirty="0"/>
              <a:t>7.  Glue the last set of legs onto the other side of the body and level on a flat surface!!</a:t>
            </a:r>
          </a:p>
          <a:p>
            <a:r>
              <a:rPr lang="en-US" dirty="0"/>
              <a:t>VERY IMPORTANT STEP here because you want to make sure the bank will be level!!!</a:t>
            </a:r>
          </a:p>
          <a:p>
            <a:r>
              <a:rPr lang="en-US" dirty="0"/>
              <a:t>NOTE: Also glue the wood </a:t>
            </a:r>
          </a:p>
          <a:p>
            <a:pPr>
              <a:buNone/>
            </a:pPr>
            <a:r>
              <a:rPr lang="en-US" dirty="0"/>
              <a:t>legs as to prevent</a:t>
            </a:r>
          </a:p>
          <a:p>
            <a:pPr>
              <a:buNone/>
            </a:pPr>
            <a:r>
              <a:rPr lang="en-US" dirty="0"/>
              <a:t>cupping!(See Example)</a:t>
            </a:r>
          </a:p>
          <a:p>
            <a:pPr>
              <a:buNone/>
            </a:pPr>
            <a:endParaRPr lang="en-US" dirty="0"/>
          </a:p>
        </p:txBody>
      </p:sp>
      <p:pic>
        <p:nvPicPr>
          <p:cNvPr id="8" name="Picture 3"/>
          <p:cNvPicPr>
            <a:picLocks noChangeAspect="1" noChangeArrowheads="1"/>
          </p:cNvPicPr>
          <p:nvPr/>
        </p:nvPicPr>
        <p:blipFill>
          <a:blip r:embed="rId2" cstate="print"/>
          <a:srcRect/>
          <a:stretch>
            <a:fillRect/>
          </a:stretch>
        </p:blipFill>
        <p:spPr bwMode="auto">
          <a:xfrm>
            <a:off x="4486592" y="4267200"/>
            <a:ext cx="4428808" cy="236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Next Day after Gluing (Phase # 2)-Drum Sand (Optional)</a:t>
            </a:r>
          </a:p>
        </p:txBody>
      </p:sp>
      <p:sp>
        <p:nvSpPr>
          <p:cNvPr id="3" name="Content Placeholder 2"/>
          <p:cNvSpPr>
            <a:spLocks noGrp="1"/>
          </p:cNvSpPr>
          <p:nvPr>
            <p:ph idx="1"/>
          </p:nvPr>
        </p:nvSpPr>
        <p:spPr/>
        <p:txBody>
          <a:bodyPr/>
          <a:lstStyle/>
          <a:p>
            <a:r>
              <a:rPr lang="en-US" dirty="0"/>
              <a:t>The next day, you may want use a drum sander bit to level/smooth out the underside of the belly.  </a:t>
            </a:r>
          </a:p>
          <a:p>
            <a:endParaRPr lang="en-US" dirty="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938950" y="2590800"/>
            <a:ext cx="6052649" cy="4038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 Coin Opening</a:t>
            </a:r>
          </a:p>
        </p:txBody>
      </p:sp>
      <p:sp>
        <p:nvSpPr>
          <p:cNvPr id="3" name="Content Placeholder 2"/>
          <p:cNvSpPr>
            <a:spLocks noGrp="1"/>
          </p:cNvSpPr>
          <p:nvPr>
            <p:ph idx="1"/>
          </p:nvPr>
        </p:nvSpPr>
        <p:spPr/>
        <p:txBody>
          <a:bodyPr/>
          <a:lstStyle/>
          <a:p>
            <a:r>
              <a:rPr lang="en-US" dirty="0"/>
              <a:t>8.  Drill Hole for coin opening.</a:t>
            </a:r>
          </a:p>
          <a:p>
            <a:r>
              <a:rPr lang="en-US" dirty="0"/>
              <a:t>2 options here that are up to you the teacher, either on the underside of the animal or on the rear end of the animal!!!</a:t>
            </a:r>
          </a:p>
          <a:p>
            <a:r>
              <a:rPr lang="en-US" dirty="0"/>
              <a:t>Totally up to you!! </a:t>
            </a:r>
          </a:p>
          <a:p>
            <a:r>
              <a:rPr lang="en-US" dirty="0"/>
              <a:t> A 1” Fostner bit </a:t>
            </a:r>
            <a:r>
              <a:rPr lang="en-US" b="1" dirty="0"/>
              <a:t>works best</a:t>
            </a:r>
            <a:r>
              <a:rPr lang="en-US" dirty="0"/>
              <a:t> or a 1” Spade bit works well. JUST GO SLOW!!!!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the Plug</a:t>
            </a:r>
          </a:p>
        </p:txBody>
      </p:sp>
      <p:sp>
        <p:nvSpPr>
          <p:cNvPr id="3" name="Content Placeholder 2"/>
          <p:cNvSpPr>
            <a:spLocks noGrp="1"/>
          </p:cNvSpPr>
          <p:nvPr>
            <p:ph idx="1"/>
          </p:nvPr>
        </p:nvSpPr>
        <p:spPr/>
        <p:txBody>
          <a:bodyPr>
            <a:normAutofit fontScale="92500" lnSpcReduction="10000"/>
          </a:bodyPr>
          <a:lstStyle/>
          <a:p>
            <a:r>
              <a:rPr lang="en-US" dirty="0"/>
              <a:t>9.  2 options again here for this step.</a:t>
            </a:r>
          </a:p>
          <a:p>
            <a:r>
              <a:rPr lang="en-US" dirty="0"/>
              <a:t>1</a:t>
            </a:r>
            <a:r>
              <a:rPr lang="en-US" baseline="30000" dirty="0"/>
              <a:t>st</a:t>
            </a:r>
            <a:r>
              <a:rPr lang="en-US" dirty="0"/>
              <a:t> option you can cut out a plug (if you have a Scroll Saw that is) using a 12 degree angle on the table adjustment.</a:t>
            </a:r>
          </a:p>
          <a:p>
            <a:r>
              <a:rPr lang="en-US" dirty="0"/>
              <a:t>The diameter of the plug will need to be a       1 -1/16” (see my example). Use a compass to draw out on scrap 1” x 12” Pine Shelving Board. </a:t>
            </a:r>
          </a:p>
          <a:p>
            <a:r>
              <a:rPr lang="en-US" dirty="0"/>
              <a:t>2</a:t>
            </a:r>
            <a:r>
              <a:rPr lang="en-US" baseline="30000" dirty="0"/>
              <a:t>nd</a:t>
            </a:r>
            <a:r>
              <a:rPr lang="en-US" dirty="0"/>
              <a:t> option would probably be my best recommendation in which you would need to secure some corks and cut to fit!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Sanding, Painting, and Decorating</a:t>
            </a:r>
          </a:p>
        </p:txBody>
      </p:sp>
      <p:sp>
        <p:nvSpPr>
          <p:cNvPr id="3" name="Content Placeholder 2"/>
          <p:cNvSpPr>
            <a:spLocks noGrp="1"/>
          </p:cNvSpPr>
          <p:nvPr>
            <p:ph idx="1"/>
          </p:nvPr>
        </p:nvSpPr>
        <p:spPr/>
        <p:txBody>
          <a:bodyPr>
            <a:normAutofit fontScale="77500" lnSpcReduction="20000"/>
          </a:bodyPr>
          <a:lstStyle/>
          <a:p>
            <a:r>
              <a:rPr lang="en-US" dirty="0"/>
              <a:t>10.  To finish out this project: sanding, sanding, sanding!!! To your specifications!</a:t>
            </a:r>
          </a:p>
          <a:p>
            <a:r>
              <a:rPr lang="en-US" dirty="0"/>
              <a:t>I would recommend a 80-60 grit sandpaper.</a:t>
            </a:r>
          </a:p>
          <a:p>
            <a:r>
              <a:rPr lang="en-US" dirty="0"/>
              <a:t>You can use an electric (handheld sander) or just have students sand by hand!</a:t>
            </a:r>
          </a:p>
          <a:p>
            <a:r>
              <a:rPr lang="en-US" dirty="0"/>
              <a:t>Paint to your desire</a:t>
            </a:r>
          </a:p>
          <a:p>
            <a:r>
              <a:rPr lang="en-US" dirty="0"/>
              <a:t>NOTE: I would highly recommend tying this in with your livestock lesson incorporating animal breeds!!</a:t>
            </a:r>
          </a:p>
          <a:p>
            <a:r>
              <a:rPr lang="en-US" dirty="0"/>
              <a:t>Have students paint it to a breed of their desire!!</a:t>
            </a:r>
          </a:p>
          <a:p>
            <a:r>
              <a:rPr lang="en-US" dirty="0"/>
              <a:t>Also you can incorporate wire 12/14 gauge bare copper for pig tails, felt for animal ears, craft eyeballs for the eyes, etc.</a:t>
            </a:r>
          </a:p>
          <a:p>
            <a:r>
              <a:rPr lang="en-US" dirty="0"/>
              <a:t>Just let the artist come out !!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Horse, Goat, Cow Banks</a:t>
            </a:r>
          </a:p>
        </p:txBody>
      </p:sp>
      <p:sp>
        <p:nvSpPr>
          <p:cNvPr id="3" name="Content Placeholder 2"/>
          <p:cNvSpPr>
            <a:spLocks noGrp="1"/>
          </p:cNvSpPr>
          <p:nvPr>
            <p:ph idx="1"/>
          </p:nvPr>
        </p:nvSpPr>
        <p:spPr/>
        <p:txBody>
          <a:bodyPr/>
          <a:lstStyle/>
          <a:p>
            <a:r>
              <a:rPr lang="en-US" dirty="0"/>
              <a:t>Repeat steps 1-10 above but the patterns I have call for you to use a 2” x 6” Pine Lumber or (Spruce if you can find it) for the body!!</a:t>
            </a:r>
          </a:p>
          <a:p>
            <a:r>
              <a:rPr lang="en-US" dirty="0"/>
              <a:t>1” x 12” Pine Shelving Board will work fine for the legs!</a:t>
            </a:r>
          </a:p>
          <a:p>
            <a:endParaRPr lang="en-US" dirty="0"/>
          </a:p>
          <a:p>
            <a:pPr>
              <a:buNone/>
            </a:pP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Patterns</a:t>
            </a:r>
          </a:p>
        </p:txBody>
      </p:sp>
      <p:sp>
        <p:nvSpPr>
          <p:cNvPr id="3" name="Content Placeholder 2"/>
          <p:cNvSpPr>
            <a:spLocks noGrp="1"/>
          </p:cNvSpPr>
          <p:nvPr>
            <p:ph idx="1"/>
          </p:nvPr>
        </p:nvSpPr>
        <p:spPr/>
        <p:txBody>
          <a:bodyPr>
            <a:normAutofit fontScale="92500"/>
          </a:bodyPr>
          <a:lstStyle/>
          <a:p>
            <a:r>
              <a:rPr lang="en-US" dirty="0"/>
              <a:t>Feel free to copy your own patterns on the panel strips I have supplied to take home with you at the conclusion of the breakout session!!!</a:t>
            </a:r>
          </a:p>
          <a:p>
            <a:r>
              <a:rPr lang="en-US" dirty="0"/>
              <a:t>You can also trace my patterns on manila folders if all wood panels are gone.  This will serve as a good pattern to use in your instruction!!</a:t>
            </a:r>
          </a:p>
          <a:p>
            <a:r>
              <a:rPr lang="en-US" dirty="0"/>
              <a:t>PLEASE, PLEASE, DON’T TAKE MY PATTERNS!</a:t>
            </a:r>
          </a:p>
          <a:p>
            <a:r>
              <a:rPr lang="en-US" dirty="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Wood Materials Needed</a:t>
            </a:r>
          </a:p>
        </p:txBody>
      </p:sp>
      <p:sp>
        <p:nvSpPr>
          <p:cNvPr id="3" name="Content Placeholder 2"/>
          <p:cNvSpPr>
            <a:spLocks noGrp="1"/>
          </p:cNvSpPr>
          <p:nvPr>
            <p:ph idx="1"/>
          </p:nvPr>
        </p:nvSpPr>
        <p:spPr/>
        <p:txBody>
          <a:bodyPr>
            <a:normAutofit fontScale="85000" lnSpcReduction="20000"/>
          </a:bodyPr>
          <a:lstStyle/>
          <a:p>
            <a:pPr>
              <a:buNone/>
            </a:pPr>
            <a:r>
              <a:rPr lang="en-US" dirty="0"/>
              <a:t>For the Pig:</a:t>
            </a:r>
          </a:p>
          <a:p>
            <a:r>
              <a:rPr lang="en-US" dirty="0"/>
              <a:t>1” x 12” Pine Shelving Board for the legs</a:t>
            </a:r>
          </a:p>
          <a:p>
            <a:r>
              <a:rPr lang="en-US" dirty="0"/>
              <a:t>2” x 4” Spruce Lumber for the body</a:t>
            </a:r>
          </a:p>
          <a:p>
            <a:r>
              <a:rPr lang="en-US" dirty="0"/>
              <a:t>Leg pattern</a:t>
            </a:r>
          </a:p>
          <a:p>
            <a:r>
              <a:rPr lang="en-US" dirty="0"/>
              <a:t>Body pattern</a:t>
            </a:r>
          </a:p>
          <a:p>
            <a:pPr>
              <a:buNone/>
            </a:pPr>
            <a:r>
              <a:rPr lang="en-US" dirty="0"/>
              <a:t>For the Goats, Cow, and Horse</a:t>
            </a:r>
          </a:p>
          <a:p>
            <a:r>
              <a:rPr lang="en-US" dirty="0"/>
              <a:t>1” x 12” Pine Shelving Board for the legs</a:t>
            </a:r>
          </a:p>
          <a:p>
            <a:r>
              <a:rPr lang="en-US" dirty="0"/>
              <a:t>2” x 6” Pine Lumber or (Spruce if you can find it) for the body</a:t>
            </a:r>
          </a:p>
          <a:p>
            <a:r>
              <a:rPr lang="en-US" dirty="0"/>
              <a:t>Leg pattern</a:t>
            </a:r>
          </a:p>
          <a:p>
            <a:r>
              <a:rPr lang="en-US" dirty="0"/>
              <a:t>Body pattern</a:t>
            </a:r>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lstStyle/>
          <a:p>
            <a:r>
              <a:rPr lang="en-US" dirty="0"/>
              <a:t>Directions for the Pig Project</a:t>
            </a:r>
          </a:p>
        </p:txBody>
      </p:sp>
      <p:sp>
        <p:nvSpPr>
          <p:cNvPr id="3" name="Content Placeholder 2"/>
          <p:cNvSpPr>
            <a:spLocks noGrp="1"/>
          </p:cNvSpPr>
          <p:nvPr>
            <p:ph idx="1"/>
          </p:nvPr>
        </p:nvSpPr>
        <p:spPr>
          <a:xfrm>
            <a:off x="457200" y="5943600"/>
            <a:ext cx="8229600" cy="182563"/>
          </a:xfrm>
        </p:spPr>
        <p:txBody>
          <a:bodyPr>
            <a:normAutofit fontScale="25000" lnSpcReduction="20000"/>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Trace #1</a:t>
            </a:r>
          </a:p>
        </p:txBody>
      </p:sp>
      <p:sp>
        <p:nvSpPr>
          <p:cNvPr id="3" name="Content Placeholder 2"/>
          <p:cNvSpPr>
            <a:spLocks noGrp="1"/>
          </p:cNvSpPr>
          <p:nvPr>
            <p:ph idx="1"/>
          </p:nvPr>
        </p:nvSpPr>
        <p:spPr/>
        <p:txBody>
          <a:bodyPr/>
          <a:lstStyle/>
          <a:p>
            <a:r>
              <a:rPr lang="en-US" dirty="0"/>
              <a:t>1. Trace leg pattern onto the  1” x 12” Pine Shelving Board with feet lined up on the bottom of the board. (NOTE: Make sure pattern is lined up with the grain of the wood to prevent the wood from splitting when cutting it with Band Saw, Jig Saw or Scroll Saw.)</a:t>
            </a:r>
          </a:p>
          <a:p>
            <a:r>
              <a:rPr lang="en-US" dirty="0"/>
              <a:t>See my example’s</a:t>
            </a:r>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Trace #2</a:t>
            </a:r>
          </a:p>
        </p:txBody>
      </p:sp>
      <p:sp>
        <p:nvSpPr>
          <p:cNvPr id="3" name="Content Placeholder 2"/>
          <p:cNvSpPr>
            <a:spLocks noGrp="1"/>
          </p:cNvSpPr>
          <p:nvPr>
            <p:ph idx="1"/>
          </p:nvPr>
        </p:nvSpPr>
        <p:spPr/>
        <p:txBody>
          <a:bodyPr>
            <a:normAutofit fontScale="92500"/>
          </a:bodyPr>
          <a:lstStyle/>
          <a:p>
            <a:r>
              <a:rPr lang="en-US" dirty="0"/>
              <a:t>2.  Trace body pattern onto the 2”x 4” Spruce Lumber.</a:t>
            </a:r>
          </a:p>
          <a:p>
            <a:r>
              <a:rPr lang="en-US" dirty="0"/>
              <a:t>NOTE: Line up and trace the leg pattern onto the 2”x 4” so you will know how far to cut out the interior of the bank! You don’t want to cut beyond the shoulder for the interior of the bank!!!</a:t>
            </a:r>
          </a:p>
          <a:p>
            <a:r>
              <a:rPr lang="en-US" dirty="0"/>
              <a:t>You need to allow no smaller than and 1/8” cut for the coin slot at the top center of the 2”x 4”.</a:t>
            </a:r>
          </a:p>
          <a:p>
            <a:endParaRPr lang="en-US" dirty="0"/>
          </a:p>
          <a:p>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a:t>
            </a:r>
          </a:p>
        </p:txBody>
      </p:sp>
      <p:sp>
        <p:nvSpPr>
          <p:cNvPr id="3" name="Content Placeholder 2"/>
          <p:cNvSpPr>
            <a:spLocks noGrp="1"/>
          </p:cNvSpPr>
          <p:nvPr>
            <p:ph idx="1"/>
          </p:nvPr>
        </p:nvSpPr>
        <p:spPr/>
        <p:txBody>
          <a:bodyPr>
            <a:normAutofit lnSpcReduction="10000"/>
          </a:bodyPr>
          <a:lstStyle/>
          <a:p>
            <a:r>
              <a:rPr lang="en-US" dirty="0"/>
              <a:t>3.  Cut out both leg and body designs. Band Saw, Jigsaw, or Scroll Saw works well.</a:t>
            </a:r>
          </a:p>
          <a:p>
            <a:r>
              <a:rPr lang="en-US" dirty="0"/>
              <a:t>On the body portion, cut the interior out set to your desire BUT NOT PAST THE SHOULDERS!!!!</a:t>
            </a:r>
          </a:p>
          <a:p>
            <a:r>
              <a:rPr lang="en-US" dirty="0"/>
              <a:t>A good rule of thumb is to allow a 3/8” distance from the sides to the center all the way around (maximum). This will help prevent breakage as well.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Pre-glue</a:t>
            </a:r>
          </a:p>
        </p:txBody>
      </p:sp>
      <p:sp>
        <p:nvSpPr>
          <p:cNvPr id="3" name="Content Placeholder 2"/>
          <p:cNvSpPr>
            <a:spLocks noGrp="1"/>
          </p:cNvSpPr>
          <p:nvPr>
            <p:ph idx="1"/>
          </p:nvPr>
        </p:nvSpPr>
        <p:spPr/>
        <p:txBody>
          <a:bodyPr/>
          <a:lstStyle/>
          <a:p>
            <a:r>
              <a:rPr lang="en-US" dirty="0"/>
              <a:t>4.  After cutting out desired pieces, line all three pieces up and sand to smooth any rough edges during the cutting process if needed.</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Gluing (phase #1)</a:t>
            </a:r>
          </a:p>
        </p:txBody>
      </p:sp>
      <p:sp>
        <p:nvSpPr>
          <p:cNvPr id="3" name="Content Placeholder 2"/>
          <p:cNvSpPr>
            <a:spLocks noGrp="1"/>
          </p:cNvSpPr>
          <p:nvPr>
            <p:ph idx="1"/>
          </p:nvPr>
        </p:nvSpPr>
        <p:spPr>
          <a:xfrm>
            <a:off x="457200" y="1600200"/>
            <a:ext cx="8229600" cy="5105399"/>
          </a:xfrm>
        </p:spPr>
        <p:txBody>
          <a:bodyPr/>
          <a:lstStyle/>
          <a:p>
            <a:r>
              <a:rPr lang="en-US" dirty="0"/>
              <a:t>5. Glue the legs onto body using yellow wood glue.</a:t>
            </a:r>
          </a:p>
          <a:p>
            <a:r>
              <a:rPr lang="en-US" dirty="0"/>
              <a:t>Note: </a:t>
            </a:r>
            <a:r>
              <a:rPr lang="en-US" dirty="0" err="1"/>
              <a:t>Titebond</a:t>
            </a:r>
            <a:r>
              <a:rPr lang="en-US" dirty="0"/>
              <a:t> II works well. The water-resistant brand</a:t>
            </a:r>
          </a:p>
          <a:p>
            <a:r>
              <a:rPr lang="en-US" dirty="0"/>
              <a:t>Line up legs and body</a:t>
            </a:r>
          </a:p>
          <a:p>
            <a:r>
              <a:rPr lang="en-US" dirty="0"/>
              <a:t>Clamp together</a:t>
            </a:r>
          </a:p>
          <a:p>
            <a:r>
              <a:rPr lang="en-US" dirty="0"/>
              <a:t>Also glue the wood </a:t>
            </a:r>
          </a:p>
          <a:p>
            <a:pPr>
              <a:buNone/>
            </a:pPr>
            <a:r>
              <a:rPr lang="en-US" dirty="0"/>
              <a:t>legs as to prevent</a:t>
            </a:r>
          </a:p>
          <a:p>
            <a:pPr>
              <a:buNone/>
            </a:pPr>
            <a:r>
              <a:rPr lang="en-US" dirty="0"/>
              <a:t>cupping!(See Example)</a:t>
            </a:r>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4495800" y="3581400"/>
            <a:ext cx="4648200" cy="3276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Gluing (phase #1) cont.</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TotalTime>
  <Words>1019</Words>
  <Application>Microsoft Office PowerPoint</Application>
  <PresentationFormat>On-screen Show (4:3)</PresentationFormat>
  <Paragraphs>85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Wooden Animal Banks</vt:lpstr>
      <vt:lpstr>Wood Materials Needed</vt:lpstr>
      <vt:lpstr>Directions for the Pig Project</vt:lpstr>
      <vt:lpstr>Trace #1</vt:lpstr>
      <vt:lpstr>Trace #2</vt:lpstr>
      <vt:lpstr>Cut</vt:lpstr>
      <vt:lpstr>Pre-glue</vt:lpstr>
      <vt:lpstr>Gluing (phase #1)</vt:lpstr>
      <vt:lpstr>Gluing (phase #1) cont.</vt:lpstr>
      <vt:lpstr>Gluing (phase #1) final.</vt:lpstr>
      <vt:lpstr>The Next Day-Drum Sand (Optional)</vt:lpstr>
      <vt:lpstr>Gluing (Phase #2)</vt:lpstr>
      <vt:lpstr>The Next Day after Gluing (Phase # 2)-Drum Sand (Optional)</vt:lpstr>
      <vt:lpstr>Drill Coin Opening</vt:lpstr>
      <vt:lpstr>For the Plug</vt:lpstr>
      <vt:lpstr>Sanding, Painting, and Decorating</vt:lpstr>
      <vt:lpstr>Horse, Goat, Cow Banks</vt:lpstr>
      <vt:lpstr>Patterns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Wooden Animal Banks</dc:title>
  <dc:creator>Jerry Stone</dc:creator>
  <cp:lastModifiedBy>Jerry Stone</cp:lastModifiedBy>
  <cp:revision>15</cp:revision>
  <dcterms:created xsi:type="dcterms:W3CDTF">2017-07-10T03:05:55Z</dcterms:created>
  <dcterms:modified xsi:type="dcterms:W3CDTF">2017-07-10T05:05:30Z</dcterms:modified>
</cp:coreProperties>
</file>