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503E1-276E-41D4-ADC0-F09CA8B723CE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FE4F4-193E-4465-86FC-60BD35054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2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2369-15E4-435B-BBB3-69F812DC78E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0BE4-1865-45EB-A635-8DE7152DE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4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2369-15E4-435B-BBB3-69F812DC78E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0BE4-1865-45EB-A635-8DE7152DE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6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2369-15E4-435B-BBB3-69F812DC78E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0BE4-1865-45EB-A635-8DE7152DE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2369-15E4-435B-BBB3-69F812DC78E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0BE4-1865-45EB-A635-8DE7152DE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4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2369-15E4-435B-BBB3-69F812DC78E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0BE4-1865-45EB-A635-8DE7152DE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1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2369-15E4-435B-BBB3-69F812DC78E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0BE4-1865-45EB-A635-8DE7152DE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9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2369-15E4-435B-BBB3-69F812DC78E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0BE4-1865-45EB-A635-8DE7152DE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0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2369-15E4-435B-BBB3-69F812DC78E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0BE4-1865-45EB-A635-8DE7152DE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1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2369-15E4-435B-BBB3-69F812DC78E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0BE4-1865-45EB-A635-8DE7152DE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2369-15E4-435B-BBB3-69F812DC78E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0BE4-1865-45EB-A635-8DE7152DE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5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2369-15E4-435B-BBB3-69F812DC78E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0BE4-1865-45EB-A635-8DE7152DE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6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F2369-15E4-435B-BBB3-69F812DC78E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0BE4-1865-45EB-A635-8DE7152DE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1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Nursery </a:t>
            </a:r>
            <a:r>
              <a:rPr lang="en-US" dirty="0" err="1" smtClean="0"/>
              <a:t>Landsacpe</a:t>
            </a:r>
            <a:r>
              <a:rPr lang="en-US" dirty="0" smtClean="0"/>
              <a:t> CDE</a:t>
            </a:r>
            <a:br>
              <a:rPr lang="en-US" dirty="0" smtClean="0"/>
            </a:br>
            <a:r>
              <a:rPr lang="en-US" dirty="0" smtClean="0"/>
              <a:t>Study PowerPoint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Central Region </a:t>
            </a:r>
          </a:p>
          <a:p>
            <a:r>
              <a:rPr lang="en-US" dirty="0" smtClean="0"/>
              <a:t>Area – Senior </a:t>
            </a:r>
          </a:p>
          <a:p>
            <a:r>
              <a:rPr lang="en-US" dirty="0" smtClean="0"/>
              <a:t>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29779"/>
          </a:xfrm>
        </p:spPr>
      </p:pic>
      <p:sp>
        <p:nvSpPr>
          <p:cNvPr id="3" name="Rectangle 2"/>
          <p:cNvSpPr/>
          <p:nvPr/>
        </p:nvSpPr>
        <p:spPr>
          <a:xfrm>
            <a:off x="4191000" y="5791200"/>
            <a:ext cx="4291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Lenten Rose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425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7" y="19639"/>
            <a:ext cx="9153427" cy="6836820"/>
          </a:xfrm>
        </p:spPr>
      </p:pic>
      <p:sp>
        <p:nvSpPr>
          <p:cNvPr id="3" name="Rectangle 2"/>
          <p:cNvSpPr/>
          <p:nvPr/>
        </p:nvSpPr>
        <p:spPr>
          <a:xfrm>
            <a:off x="228600" y="5638800"/>
            <a:ext cx="5052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Wintercreeper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13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97" y="0"/>
            <a:ext cx="9144000" cy="6829779"/>
          </a:xfrm>
        </p:spPr>
      </p:pic>
      <p:sp>
        <p:nvSpPr>
          <p:cNvPr id="3" name="Rectangle 2"/>
          <p:cNvSpPr/>
          <p:nvPr/>
        </p:nvSpPr>
        <p:spPr>
          <a:xfrm>
            <a:off x="1600200" y="5638800"/>
            <a:ext cx="6238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Bigleaf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Hydrangea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26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" y="0"/>
            <a:ext cx="9079764" cy="6781800"/>
          </a:xfrm>
        </p:spPr>
      </p:pic>
      <p:sp>
        <p:nvSpPr>
          <p:cNvPr id="3" name="Rectangle 2"/>
          <p:cNvSpPr/>
          <p:nvPr/>
        </p:nvSpPr>
        <p:spPr>
          <a:xfrm>
            <a:off x="152400" y="5638800"/>
            <a:ext cx="4804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Shore Juniper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43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924"/>
            <a:ext cx="9220200" cy="6886693"/>
          </a:xfrm>
        </p:spPr>
      </p:pic>
      <p:sp>
        <p:nvSpPr>
          <p:cNvPr id="3" name="Rectangle 2"/>
          <p:cNvSpPr/>
          <p:nvPr/>
        </p:nvSpPr>
        <p:spPr>
          <a:xfrm>
            <a:off x="3276600" y="5791200"/>
            <a:ext cx="5787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Blue Rug Juniper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35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1784" cy="6858000"/>
          </a:xfrm>
        </p:spPr>
      </p:pic>
      <p:sp>
        <p:nvSpPr>
          <p:cNvPr id="3" name="Rectangle 2"/>
          <p:cNvSpPr/>
          <p:nvPr/>
        </p:nvSpPr>
        <p:spPr>
          <a:xfrm>
            <a:off x="152400" y="5867400"/>
            <a:ext cx="5197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Kurume Azalea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871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" y="0"/>
            <a:ext cx="9135359" cy="6823325"/>
          </a:xfrm>
        </p:spPr>
      </p:pic>
      <p:sp>
        <p:nvSpPr>
          <p:cNvPr id="3" name="Rectangle 2"/>
          <p:cNvSpPr/>
          <p:nvPr/>
        </p:nvSpPr>
        <p:spPr>
          <a:xfrm>
            <a:off x="76200" y="76200"/>
            <a:ext cx="7511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Japanese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Pittosporum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84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7" y="786"/>
            <a:ext cx="9180732" cy="6857214"/>
          </a:xfrm>
        </p:spPr>
      </p:pic>
      <p:sp>
        <p:nvSpPr>
          <p:cNvPr id="3" name="Rectangle 2"/>
          <p:cNvSpPr/>
          <p:nvPr/>
        </p:nvSpPr>
        <p:spPr>
          <a:xfrm>
            <a:off x="114477" y="5257800"/>
            <a:ext cx="9029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Japanese Flowering Cherry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857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29779"/>
          </a:xfrm>
        </p:spPr>
      </p:pic>
      <p:sp>
        <p:nvSpPr>
          <p:cNvPr id="3" name="Rectangle 2"/>
          <p:cNvSpPr/>
          <p:nvPr/>
        </p:nvSpPr>
        <p:spPr>
          <a:xfrm>
            <a:off x="76200" y="5791200"/>
            <a:ext cx="7568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Japanese Honeysuckle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57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02964" y="887636"/>
            <a:ext cx="6835328" cy="5105400"/>
          </a:xfrm>
        </p:spPr>
      </p:pic>
      <p:sp>
        <p:nvSpPr>
          <p:cNvPr id="3" name="Rectangle 2"/>
          <p:cNvSpPr/>
          <p:nvPr/>
        </p:nvSpPr>
        <p:spPr>
          <a:xfrm>
            <a:off x="6324600" y="3276600"/>
            <a:ext cx="2190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Pieris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61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8035" y="876748"/>
            <a:ext cx="6835328" cy="5105400"/>
          </a:xfrm>
        </p:spPr>
      </p:pic>
      <p:sp>
        <p:nvSpPr>
          <p:cNvPr id="3" name="Rectangle 2"/>
          <p:cNvSpPr/>
          <p:nvPr/>
        </p:nvSpPr>
        <p:spPr>
          <a:xfrm>
            <a:off x="5029200" y="3890665"/>
            <a:ext cx="3347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Rosemary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933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9651" y="219842"/>
            <a:ext cx="6915898" cy="6400800"/>
          </a:xfrm>
        </p:spPr>
      </p:pic>
      <p:sp>
        <p:nvSpPr>
          <p:cNvPr id="3" name="Rectangle 2"/>
          <p:cNvSpPr/>
          <p:nvPr/>
        </p:nvSpPr>
        <p:spPr>
          <a:xfrm>
            <a:off x="1981200" y="5791200"/>
            <a:ext cx="6854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Dwarf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Burford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Holly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282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43004" y="-795464"/>
            <a:ext cx="6763578" cy="8382786"/>
          </a:xfrm>
        </p:spPr>
      </p:pic>
      <p:sp>
        <p:nvSpPr>
          <p:cNvPr id="3" name="Rectangle 2"/>
          <p:cNvSpPr/>
          <p:nvPr/>
        </p:nvSpPr>
        <p:spPr>
          <a:xfrm>
            <a:off x="158772" y="5486400"/>
            <a:ext cx="4405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Helleri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Holly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71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9126" y="-976726"/>
            <a:ext cx="6893606" cy="8847058"/>
          </a:xfrm>
        </p:spPr>
      </p:pic>
      <p:sp>
        <p:nvSpPr>
          <p:cNvPr id="3" name="Rectangle 2"/>
          <p:cNvSpPr/>
          <p:nvPr/>
        </p:nvSpPr>
        <p:spPr>
          <a:xfrm>
            <a:off x="381000" y="5638800"/>
            <a:ext cx="4338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Carissa Holly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1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88761" y="-426760"/>
            <a:ext cx="6918879" cy="7772400"/>
          </a:xfrm>
        </p:spPr>
      </p:pic>
      <p:sp>
        <p:nvSpPr>
          <p:cNvPr id="3" name="Rectangle 2"/>
          <p:cNvSpPr/>
          <p:nvPr/>
        </p:nvSpPr>
        <p:spPr>
          <a:xfrm>
            <a:off x="152400" y="5715000"/>
            <a:ext cx="5434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Compacta Holly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40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1542" y="645280"/>
            <a:ext cx="6790314" cy="5562600"/>
          </a:xfrm>
        </p:spPr>
      </p:pic>
      <p:sp>
        <p:nvSpPr>
          <p:cNvPr id="3" name="Rectangle 2"/>
          <p:cNvSpPr/>
          <p:nvPr/>
        </p:nvSpPr>
        <p:spPr>
          <a:xfrm>
            <a:off x="228600" y="5029200"/>
            <a:ext cx="3338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Boxwood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530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66"/>
          <a:stretch/>
        </p:blipFill>
        <p:spPr>
          <a:xfrm rot="5400000">
            <a:off x="-520250" y="1274394"/>
            <a:ext cx="7417732" cy="3681168"/>
          </a:xfrm>
        </p:spPr>
      </p:pic>
      <p:sp>
        <p:nvSpPr>
          <p:cNvPr id="3" name="Rectangle 2"/>
          <p:cNvSpPr/>
          <p:nvPr/>
        </p:nvSpPr>
        <p:spPr>
          <a:xfrm>
            <a:off x="4724400" y="4114800"/>
            <a:ext cx="3848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Arborvitae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616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82246" y="922900"/>
            <a:ext cx="6844143" cy="5029200"/>
          </a:xfrm>
        </p:spPr>
      </p:pic>
      <p:sp>
        <p:nvSpPr>
          <p:cNvPr id="3" name="Rectangle 2"/>
          <p:cNvSpPr/>
          <p:nvPr/>
        </p:nvSpPr>
        <p:spPr>
          <a:xfrm>
            <a:off x="228600" y="533400"/>
            <a:ext cx="6404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Sasanqua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Camellia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911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Disorders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29779"/>
          </a:xfrm>
        </p:spPr>
      </p:pic>
      <p:sp>
        <p:nvSpPr>
          <p:cNvPr id="3" name="Rectangle 2"/>
          <p:cNvSpPr/>
          <p:nvPr/>
        </p:nvSpPr>
        <p:spPr>
          <a:xfrm>
            <a:off x="457200" y="5105400"/>
            <a:ext cx="2045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Slugs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788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29779"/>
          </a:xfrm>
        </p:spPr>
      </p:pic>
      <p:sp>
        <p:nvSpPr>
          <p:cNvPr id="3" name="Rectangle 2"/>
          <p:cNvSpPr/>
          <p:nvPr/>
        </p:nvSpPr>
        <p:spPr>
          <a:xfrm>
            <a:off x="457200" y="762000"/>
            <a:ext cx="2592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Aphids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26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9675" y="877874"/>
            <a:ext cx="6937348" cy="5181600"/>
          </a:xfrm>
        </p:spPr>
      </p:pic>
      <p:sp>
        <p:nvSpPr>
          <p:cNvPr id="3" name="Rectangle 2"/>
          <p:cNvSpPr/>
          <p:nvPr/>
        </p:nvSpPr>
        <p:spPr>
          <a:xfrm>
            <a:off x="2895600" y="5181600"/>
            <a:ext cx="6012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Flowering Quince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772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69"/>
            <a:ext cx="9164956" cy="6845431"/>
          </a:xfrm>
        </p:spPr>
      </p:pic>
      <p:sp>
        <p:nvSpPr>
          <p:cNvPr id="3" name="Rectangle 2"/>
          <p:cNvSpPr/>
          <p:nvPr/>
        </p:nvSpPr>
        <p:spPr>
          <a:xfrm>
            <a:off x="533400" y="533400"/>
            <a:ext cx="3399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Bagworm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264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136" y="0"/>
            <a:ext cx="9181784" cy="6858000"/>
          </a:xfrm>
        </p:spPr>
      </p:pic>
      <p:sp>
        <p:nvSpPr>
          <p:cNvPr id="3" name="Rectangle 2"/>
          <p:cNvSpPr/>
          <p:nvPr/>
        </p:nvSpPr>
        <p:spPr>
          <a:xfrm>
            <a:off x="3810000" y="5791200"/>
            <a:ext cx="2355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Henbit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69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54"/>
            <a:ext cx="9144000" cy="6829779"/>
          </a:xfrm>
        </p:spPr>
      </p:pic>
      <p:sp>
        <p:nvSpPr>
          <p:cNvPr id="3" name="Rectangle 2"/>
          <p:cNvSpPr/>
          <p:nvPr/>
        </p:nvSpPr>
        <p:spPr>
          <a:xfrm>
            <a:off x="685800" y="381000"/>
            <a:ext cx="3483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Dandelion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607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20200" cy="6886693"/>
          </a:xfrm>
        </p:spPr>
      </p:pic>
      <p:sp>
        <p:nvSpPr>
          <p:cNvPr id="3" name="Rectangle 2"/>
          <p:cNvSpPr/>
          <p:nvPr/>
        </p:nvSpPr>
        <p:spPr>
          <a:xfrm>
            <a:off x="381000" y="5562600"/>
            <a:ext cx="3835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Chickweed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408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8035" y="883032"/>
            <a:ext cx="6835328" cy="5105400"/>
          </a:xfrm>
        </p:spPr>
      </p:pic>
      <p:sp>
        <p:nvSpPr>
          <p:cNvPr id="3" name="Rectangle 2"/>
          <p:cNvSpPr/>
          <p:nvPr/>
        </p:nvSpPr>
        <p:spPr>
          <a:xfrm>
            <a:off x="2676167" y="5715000"/>
            <a:ext cx="6437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Wild Garlic/ Onion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238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525" y="877874"/>
            <a:ext cx="6937348" cy="5181600"/>
          </a:xfrm>
        </p:spPr>
      </p:pic>
      <p:sp>
        <p:nvSpPr>
          <p:cNvPr id="3" name="Rectangle 2"/>
          <p:cNvSpPr/>
          <p:nvPr/>
        </p:nvSpPr>
        <p:spPr>
          <a:xfrm>
            <a:off x="5105400" y="609600"/>
            <a:ext cx="3692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Whiteflies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334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423" y="-34565"/>
            <a:ext cx="9175423" cy="6853249"/>
          </a:xfrm>
        </p:spPr>
      </p:pic>
      <p:sp>
        <p:nvSpPr>
          <p:cNvPr id="3" name="Rectangle 2"/>
          <p:cNvSpPr/>
          <p:nvPr/>
        </p:nvSpPr>
        <p:spPr>
          <a:xfrm>
            <a:off x="457200" y="625808"/>
            <a:ext cx="2337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Oxalis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59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996" y="0"/>
            <a:ext cx="9165996" cy="6846208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2209800" y="609600"/>
            <a:ext cx="1524000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438400" y="2362200"/>
            <a:ext cx="12192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867400" y="1219200"/>
            <a:ext cx="2730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Scale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693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6765" y="864964"/>
            <a:ext cx="6835328" cy="5105400"/>
          </a:xfrm>
        </p:spPr>
      </p:pic>
      <p:sp>
        <p:nvSpPr>
          <p:cNvPr id="3" name="Rectangle 2"/>
          <p:cNvSpPr/>
          <p:nvPr/>
        </p:nvSpPr>
        <p:spPr>
          <a:xfrm>
            <a:off x="4343400" y="5105400"/>
            <a:ext cx="4407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Pachysandra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565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435" y="866535"/>
            <a:ext cx="6835328" cy="5105400"/>
          </a:xfrm>
        </p:spPr>
      </p:pic>
      <p:sp>
        <p:nvSpPr>
          <p:cNvPr id="3" name="Rectangle 2"/>
          <p:cNvSpPr/>
          <p:nvPr/>
        </p:nvSpPr>
        <p:spPr>
          <a:xfrm>
            <a:off x="3403326" y="228600"/>
            <a:ext cx="5740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Saucer Magnolia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62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1325" y="880231"/>
            <a:ext cx="6937348" cy="5181600"/>
          </a:xfrm>
        </p:spPr>
      </p:pic>
      <p:sp>
        <p:nvSpPr>
          <p:cNvPr id="3" name="Rectangle 2"/>
          <p:cNvSpPr/>
          <p:nvPr/>
        </p:nvSpPr>
        <p:spPr>
          <a:xfrm>
            <a:off x="4953000" y="4876800"/>
            <a:ext cx="3636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English Ivy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5408" y="864964"/>
            <a:ext cx="6835328" cy="5105400"/>
          </a:xfrm>
        </p:spPr>
      </p:pic>
      <p:sp>
        <p:nvSpPr>
          <p:cNvPr id="3" name="Rectangle 2"/>
          <p:cNvSpPr/>
          <p:nvPr/>
        </p:nvSpPr>
        <p:spPr>
          <a:xfrm>
            <a:off x="6172200" y="3048000"/>
            <a:ext cx="2385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Daylily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983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" y="0"/>
            <a:ext cx="9143214" cy="6829192"/>
          </a:xfrm>
        </p:spPr>
      </p:pic>
      <p:sp>
        <p:nvSpPr>
          <p:cNvPr id="3" name="Rectangle 2"/>
          <p:cNvSpPr/>
          <p:nvPr/>
        </p:nvSpPr>
        <p:spPr>
          <a:xfrm>
            <a:off x="6324600" y="5562600"/>
            <a:ext cx="2621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Liriope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270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29779"/>
          </a:xfrm>
        </p:spPr>
      </p:pic>
      <p:sp>
        <p:nvSpPr>
          <p:cNvPr id="3" name="Rectangle 2"/>
          <p:cNvSpPr/>
          <p:nvPr/>
        </p:nvSpPr>
        <p:spPr>
          <a:xfrm>
            <a:off x="304800" y="5715000"/>
            <a:ext cx="4619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Mondo Grass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594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68</Words>
  <Application>Microsoft Office PowerPoint</Application>
  <PresentationFormat>On-screen Show (4:3)</PresentationFormat>
  <Paragraphs>40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Nursery Landsacpe CDE Study PowerPoint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Disorders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Nursery Landsacpe CDE Study PowerPoint</dc:title>
  <dc:creator>Melissa Riley</dc:creator>
  <cp:lastModifiedBy>Melissa Riley</cp:lastModifiedBy>
  <cp:revision>6</cp:revision>
  <dcterms:created xsi:type="dcterms:W3CDTF">2015-03-16T19:34:27Z</dcterms:created>
  <dcterms:modified xsi:type="dcterms:W3CDTF">2015-03-17T15:34:45Z</dcterms:modified>
</cp:coreProperties>
</file>