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5" r:id="rId1"/>
  </p:sldMasterIdLst>
  <p:notesMasterIdLst>
    <p:notesMasterId r:id="rId103"/>
  </p:notesMasterIdLst>
  <p:sldIdLst>
    <p:sldId id="256" r:id="rId2"/>
    <p:sldId id="293" r:id="rId3"/>
    <p:sldId id="427" r:id="rId4"/>
    <p:sldId id="258" r:id="rId5"/>
    <p:sldId id="259" r:id="rId6"/>
    <p:sldId id="260" r:id="rId7"/>
    <p:sldId id="261" r:id="rId8"/>
    <p:sldId id="262" r:id="rId9"/>
    <p:sldId id="264" r:id="rId10"/>
    <p:sldId id="417" r:id="rId11"/>
    <p:sldId id="265" r:id="rId12"/>
    <p:sldId id="266" r:id="rId13"/>
    <p:sldId id="267" r:id="rId14"/>
    <p:sldId id="269" r:id="rId15"/>
    <p:sldId id="270" r:id="rId16"/>
    <p:sldId id="271" r:id="rId17"/>
    <p:sldId id="418" r:id="rId18"/>
    <p:sldId id="272" r:id="rId19"/>
    <p:sldId id="273" r:id="rId20"/>
    <p:sldId id="274" r:id="rId21"/>
    <p:sldId id="276" r:id="rId22"/>
    <p:sldId id="277" r:id="rId23"/>
    <p:sldId id="278" r:id="rId24"/>
    <p:sldId id="428" r:id="rId25"/>
    <p:sldId id="279" r:id="rId26"/>
    <p:sldId id="280" r:id="rId27"/>
    <p:sldId id="420" r:id="rId28"/>
    <p:sldId id="282" r:id="rId29"/>
    <p:sldId id="283" r:id="rId30"/>
    <p:sldId id="421" r:id="rId31"/>
    <p:sldId id="284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422" r:id="rId60"/>
    <p:sldId id="314" r:id="rId61"/>
    <p:sldId id="315" r:id="rId62"/>
    <p:sldId id="316" r:id="rId63"/>
    <p:sldId id="317" r:id="rId64"/>
    <p:sldId id="318" r:id="rId65"/>
    <p:sldId id="321" r:id="rId66"/>
    <p:sldId id="320" r:id="rId67"/>
    <p:sldId id="319" r:id="rId68"/>
    <p:sldId id="423" r:id="rId69"/>
    <p:sldId id="322" r:id="rId70"/>
    <p:sldId id="323" r:id="rId71"/>
    <p:sldId id="324" r:id="rId72"/>
    <p:sldId id="325" r:id="rId73"/>
    <p:sldId id="327" r:id="rId74"/>
    <p:sldId id="426" r:id="rId75"/>
    <p:sldId id="328" r:id="rId76"/>
    <p:sldId id="329" r:id="rId77"/>
    <p:sldId id="330" r:id="rId78"/>
    <p:sldId id="331" r:id="rId79"/>
    <p:sldId id="332" r:id="rId80"/>
    <p:sldId id="333" r:id="rId81"/>
    <p:sldId id="424" r:id="rId82"/>
    <p:sldId id="334" r:id="rId83"/>
    <p:sldId id="335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425" r:id="rId92"/>
    <p:sldId id="345" r:id="rId93"/>
    <p:sldId id="346" r:id="rId94"/>
    <p:sldId id="416" r:id="rId95"/>
    <p:sldId id="348" r:id="rId96"/>
    <p:sldId id="349" r:id="rId97"/>
    <p:sldId id="350" r:id="rId98"/>
    <p:sldId id="351" r:id="rId99"/>
    <p:sldId id="353" r:id="rId100"/>
    <p:sldId id="354" r:id="rId101"/>
    <p:sldId id="355" r:id="rId10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33AC8A-D892-47D2-B7D7-DE26B8F61F9D}" v="345" dt="2025-01-17T16:28:08.3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61" d="100"/>
          <a:sy n="61" d="100"/>
        </p:scale>
        <p:origin x="978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108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microsoft.com/office/2015/10/relationships/revisionInfo" Target="revisionInfo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Riley" userId="d5efca3b52404f59" providerId="LiveId" clId="{8C33AC8A-D892-47D2-B7D7-DE26B8F61F9D}"/>
    <pc:docChg chg="undo redo custSel addSld delSld modSld sldOrd">
      <pc:chgData name="Melissa Riley" userId="d5efca3b52404f59" providerId="LiveId" clId="{8C33AC8A-D892-47D2-B7D7-DE26B8F61F9D}" dt="2025-01-16T20:21:10.886" v="12854" actId="20577"/>
      <pc:docMkLst>
        <pc:docMk/>
      </pc:docMkLst>
      <pc:sldChg chg="addSp modSp mod">
        <pc:chgData name="Melissa Riley" userId="d5efca3b52404f59" providerId="LiveId" clId="{8C33AC8A-D892-47D2-B7D7-DE26B8F61F9D}" dt="2025-01-16T16:15:33.161" v="12775" actId="1076"/>
        <pc:sldMkLst>
          <pc:docMk/>
          <pc:sldMk cId="2134847185" sldId="256"/>
        </pc:sldMkLst>
        <pc:spChg chg="mod">
          <ac:chgData name="Melissa Riley" userId="d5efca3b52404f59" providerId="LiveId" clId="{8C33AC8A-D892-47D2-B7D7-DE26B8F61F9D}" dt="2025-01-16T16:15:18.480" v="12773" actId="14100"/>
          <ac:spMkLst>
            <pc:docMk/>
            <pc:sldMk cId="2134847185" sldId="256"/>
            <ac:spMk id="3" creationId="{FFEF5B69-1BF7-4BEA-AA11-6BB816741E84}"/>
          </ac:spMkLst>
        </pc:spChg>
        <pc:picChg chg="add mod">
          <ac:chgData name="Melissa Riley" userId="d5efca3b52404f59" providerId="LiveId" clId="{8C33AC8A-D892-47D2-B7D7-DE26B8F61F9D}" dt="2025-01-16T16:15:33.161" v="12775" actId="1076"/>
          <ac:picMkLst>
            <pc:docMk/>
            <pc:sldMk cId="2134847185" sldId="256"/>
            <ac:picMk id="4" creationId="{12EFACB1-E579-3D43-1C7B-521303DEC542}"/>
          </ac:picMkLst>
        </pc:picChg>
      </pc:sldChg>
      <pc:sldChg chg="addSp modSp del mod setBg">
        <pc:chgData name="Melissa Riley" userId="d5efca3b52404f59" providerId="LiveId" clId="{8C33AC8A-D892-47D2-B7D7-DE26B8F61F9D}" dt="2025-01-16T19:28:35.420" v="12778" actId="47"/>
        <pc:sldMkLst>
          <pc:docMk/>
          <pc:sldMk cId="148731464" sldId="257"/>
        </pc:sldMkLst>
        <pc:picChg chg="add">
          <ac:chgData name="Melissa Riley" userId="d5efca3b52404f59" providerId="LiveId" clId="{8C33AC8A-D892-47D2-B7D7-DE26B8F61F9D}" dt="2025-01-16T19:28:28.110" v="12776"/>
          <ac:picMkLst>
            <pc:docMk/>
            <pc:sldMk cId="148731464" sldId="257"/>
            <ac:picMk id="3" creationId="{D172E89B-D9ED-A73C-9226-EEFAD5ABD3AD}"/>
          </ac:picMkLst>
        </pc:picChg>
      </pc:sldChg>
      <pc:sldChg chg="modSp mod">
        <pc:chgData name="Melissa Riley" userId="d5efca3b52404f59" providerId="LiveId" clId="{8C33AC8A-D892-47D2-B7D7-DE26B8F61F9D}" dt="2025-01-14T17:14:24.330" v="324" actId="20577"/>
        <pc:sldMkLst>
          <pc:docMk/>
          <pc:sldMk cId="2654467835" sldId="258"/>
        </pc:sldMkLst>
        <pc:spChg chg="mod">
          <ac:chgData name="Melissa Riley" userId="d5efca3b52404f59" providerId="LiveId" clId="{8C33AC8A-D892-47D2-B7D7-DE26B8F61F9D}" dt="2025-01-14T17:14:24.330" v="324" actId="20577"/>
          <ac:spMkLst>
            <pc:docMk/>
            <pc:sldMk cId="2654467835" sldId="258"/>
            <ac:spMk id="3" creationId="{00000000-0000-0000-0000-000000000000}"/>
          </ac:spMkLst>
        </pc:spChg>
      </pc:sldChg>
      <pc:sldChg chg="addSp delSp modSp mod setBg setClrOvrMap">
        <pc:chgData name="Melissa Riley" userId="d5efca3b52404f59" providerId="LiveId" clId="{8C33AC8A-D892-47D2-B7D7-DE26B8F61F9D}" dt="2025-01-14T17:33:48.422" v="421" actId="20577"/>
        <pc:sldMkLst>
          <pc:docMk/>
          <pc:sldMk cId="4033803780" sldId="259"/>
        </pc:sldMkLst>
        <pc:spChg chg="mod ord">
          <ac:chgData name="Melissa Riley" userId="d5efca3b52404f59" providerId="LiveId" clId="{8C33AC8A-D892-47D2-B7D7-DE26B8F61F9D}" dt="2025-01-14T17:26:11.666" v="335" actId="26606"/>
          <ac:spMkLst>
            <pc:docMk/>
            <pc:sldMk cId="4033803780" sldId="259"/>
            <ac:spMk id="2" creationId="{00000000-0000-0000-0000-000000000000}"/>
          </ac:spMkLst>
        </pc:spChg>
        <pc:spChg chg="mod ord">
          <ac:chgData name="Melissa Riley" userId="d5efca3b52404f59" providerId="LiveId" clId="{8C33AC8A-D892-47D2-B7D7-DE26B8F61F9D}" dt="2025-01-14T17:33:48.422" v="421" actId="20577"/>
          <ac:spMkLst>
            <pc:docMk/>
            <pc:sldMk cId="4033803780" sldId="259"/>
            <ac:spMk id="3" creationId="{FB4DC27C-0C5E-4B7E-8691-40EB45280CA9}"/>
          </ac:spMkLst>
        </pc:spChg>
        <pc:spChg chg="add">
          <ac:chgData name="Melissa Riley" userId="d5efca3b52404f59" providerId="LiveId" clId="{8C33AC8A-D892-47D2-B7D7-DE26B8F61F9D}" dt="2025-01-14T17:27:25.034" v="339" actId="26606"/>
          <ac:spMkLst>
            <pc:docMk/>
            <pc:sldMk cId="4033803780" sldId="259"/>
            <ac:spMk id="18" creationId="{5356B7AC-8991-4B6B-92E2-9EBB80DBBCFD}"/>
          </ac:spMkLst>
        </pc:spChg>
        <pc:spChg chg="add">
          <ac:chgData name="Melissa Riley" userId="d5efca3b52404f59" providerId="LiveId" clId="{8C33AC8A-D892-47D2-B7D7-DE26B8F61F9D}" dt="2025-01-14T17:27:25.034" v="339" actId="26606"/>
          <ac:spMkLst>
            <pc:docMk/>
            <pc:sldMk cId="4033803780" sldId="259"/>
            <ac:spMk id="20" creationId="{F7CC7D8E-EFA5-4077-A4F3-6CA7CE124557}"/>
          </ac:spMkLst>
        </pc:spChg>
        <pc:picChg chg="add mod">
          <ac:chgData name="Melissa Riley" userId="d5efca3b52404f59" providerId="LiveId" clId="{8C33AC8A-D892-47D2-B7D7-DE26B8F61F9D}" dt="2025-01-14T17:26:11.666" v="335" actId="26606"/>
          <ac:picMkLst>
            <pc:docMk/>
            <pc:sldMk cId="4033803780" sldId="259"/>
            <ac:picMk id="6" creationId="{D0C4E7CB-8511-382F-40DD-5CC9DBA78A2A}"/>
          </ac:picMkLst>
        </pc:picChg>
        <pc:picChg chg="add mod ord">
          <ac:chgData name="Melissa Riley" userId="d5efca3b52404f59" providerId="LiveId" clId="{8C33AC8A-D892-47D2-B7D7-DE26B8F61F9D}" dt="2025-01-14T17:27:25.034" v="339" actId="26606"/>
          <ac:picMkLst>
            <pc:docMk/>
            <pc:sldMk cId="4033803780" sldId="259"/>
            <ac:picMk id="8" creationId="{F4A9F3ED-31BE-2D49-EAF8-87B33FA4FDF7}"/>
          </ac:picMkLst>
        </pc:picChg>
      </pc:sldChg>
      <pc:sldChg chg="addSp delSp modSp mod setBg setClrOvrMap">
        <pc:chgData name="Melissa Riley" userId="d5efca3b52404f59" providerId="LiveId" clId="{8C33AC8A-D892-47D2-B7D7-DE26B8F61F9D}" dt="2025-01-14T17:28:44.922" v="345" actId="26606"/>
        <pc:sldMkLst>
          <pc:docMk/>
          <pc:sldMk cId="3653360954" sldId="260"/>
        </pc:sldMkLst>
        <pc:spChg chg="mod ord">
          <ac:chgData name="Melissa Riley" userId="d5efca3b52404f59" providerId="LiveId" clId="{8C33AC8A-D892-47D2-B7D7-DE26B8F61F9D}" dt="2025-01-14T17:28:44.922" v="345" actId="26606"/>
          <ac:spMkLst>
            <pc:docMk/>
            <pc:sldMk cId="3653360954" sldId="260"/>
            <ac:spMk id="2" creationId="{00000000-0000-0000-0000-000000000000}"/>
          </ac:spMkLst>
        </pc:spChg>
        <pc:spChg chg="add mod ord">
          <ac:chgData name="Melissa Riley" userId="d5efca3b52404f59" providerId="LiveId" clId="{8C33AC8A-D892-47D2-B7D7-DE26B8F61F9D}" dt="2025-01-14T17:28:44.922" v="345" actId="26606"/>
          <ac:spMkLst>
            <pc:docMk/>
            <pc:sldMk cId="3653360954" sldId="260"/>
            <ac:spMk id="7" creationId="{CC390400-8035-C0E0-7EFF-196E0DCD427C}"/>
          </ac:spMkLst>
        </pc:spChg>
        <pc:spChg chg="add">
          <ac:chgData name="Melissa Riley" userId="d5efca3b52404f59" providerId="LiveId" clId="{8C33AC8A-D892-47D2-B7D7-DE26B8F61F9D}" dt="2025-01-14T17:28:44.922" v="345" actId="26606"/>
          <ac:spMkLst>
            <pc:docMk/>
            <pc:sldMk cId="3653360954" sldId="260"/>
            <ac:spMk id="13" creationId="{5356B7AC-8991-4B6B-92E2-9EBB80DBBCFD}"/>
          </ac:spMkLst>
        </pc:spChg>
        <pc:spChg chg="add">
          <ac:chgData name="Melissa Riley" userId="d5efca3b52404f59" providerId="LiveId" clId="{8C33AC8A-D892-47D2-B7D7-DE26B8F61F9D}" dt="2025-01-14T17:28:44.922" v="345" actId="26606"/>
          <ac:spMkLst>
            <pc:docMk/>
            <pc:sldMk cId="3653360954" sldId="260"/>
            <ac:spMk id="15" creationId="{F7CC7D8E-EFA5-4077-A4F3-6CA7CE124557}"/>
          </ac:spMkLst>
        </pc:spChg>
        <pc:picChg chg="mod ord">
          <ac:chgData name="Melissa Riley" userId="d5efca3b52404f59" providerId="LiveId" clId="{8C33AC8A-D892-47D2-B7D7-DE26B8F61F9D}" dt="2025-01-14T17:28:44.922" v="345" actId="26606"/>
          <ac:picMkLst>
            <pc:docMk/>
            <pc:sldMk cId="3653360954" sldId="260"/>
            <ac:picMk id="6" creationId="{00000000-0000-0000-0000-000000000000}"/>
          </ac:picMkLst>
        </pc:picChg>
        <pc:picChg chg="add mod">
          <ac:chgData name="Melissa Riley" userId="d5efca3b52404f59" providerId="LiveId" clId="{8C33AC8A-D892-47D2-B7D7-DE26B8F61F9D}" dt="2025-01-14T17:28:44.922" v="345" actId="26606"/>
          <ac:picMkLst>
            <pc:docMk/>
            <pc:sldMk cId="3653360954" sldId="260"/>
            <ac:picMk id="8" creationId="{621EB31F-3D45-DE96-EDAE-ACC2F0785390}"/>
          </ac:picMkLst>
        </pc:picChg>
      </pc:sldChg>
      <pc:sldChg chg="addSp delSp modSp mod setBg setClrOvrMap">
        <pc:chgData name="Melissa Riley" userId="d5efca3b52404f59" providerId="LiveId" clId="{8C33AC8A-D892-47D2-B7D7-DE26B8F61F9D}" dt="2025-01-14T17:34:52.741" v="451" actId="20577"/>
        <pc:sldMkLst>
          <pc:docMk/>
          <pc:sldMk cId="1065339662" sldId="261"/>
        </pc:sldMkLst>
        <pc:spChg chg="mod">
          <ac:chgData name="Melissa Riley" userId="d5efca3b52404f59" providerId="LiveId" clId="{8C33AC8A-D892-47D2-B7D7-DE26B8F61F9D}" dt="2025-01-14T17:31:44.742" v="366" actId="26606"/>
          <ac:spMkLst>
            <pc:docMk/>
            <pc:sldMk cId="1065339662" sldId="261"/>
            <ac:spMk id="2" creationId="{00000000-0000-0000-0000-000000000000}"/>
          </ac:spMkLst>
        </pc:spChg>
        <pc:spChg chg="add del mod">
          <ac:chgData name="Melissa Riley" userId="d5efca3b52404f59" providerId="LiveId" clId="{8C33AC8A-D892-47D2-B7D7-DE26B8F61F9D}" dt="2025-01-14T17:34:52.741" v="451" actId="20577"/>
          <ac:spMkLst>
            <pc:docMk/>
            <pc:sldMk cId="1065339662" sldId="261"/>
            <ac:spMk id="7" creationId="{5C45990E-D219-B822-D94F-C703B898E7FF}"/>
          </ac:spMkLst>
        </pc:spChg>
        <pc:spChg chg="add">
          <ac:chgData name="Melissa Riley" userId="d5efca3b52404f59" providerId="LiveId" clId="{8C33AC8A-D892-47D2-B7D7-DE26B8F61F9D}" dt="2025-01-14T17:31:44.742" v="366" actId="26606"/>
          <ac:spMkLst>
            <pc:docMk/>
            <pc:sldMk cId="1065339662" sldId="261"/>
            <ac:spMk id="1033" creationId="{2A578294-C359-4F70-B076-FA2EA25904EA}"/>
          </ac:spMkLst>
        </pc:spChg>
        <pc:spChg chg="add">
          <ac:chgData name="Melissa Riley" userId="d5efca3b52404f59" providerId="LiveId" clId="{8C33AC8A-D892-47D2-B7D7-DE26B8F61F9D}" dt="2025-01-14T17:31:44.742" v="366" actId="26606"/>
          <ac:spMkLst>
            <pc:docMk/>
            <pc:sldMk cId="1065339662" sldId="261"/>
            <ac:spMk id="1035" creationId="{6B0EA01C-7F9F-41A9-AC23-10FEFCB9E176}"/>
          </ac:spMkLst>
        </pc:spChg>
        <pc:picChg chg="add mod ord">
          <ac:chgData name="Melissa Riley" userId="d5efca3b52404f59" providerId="LiveId" clId="{8C33AC8A-D892-47D2-B7D7-DE26B8F61F9D}" dt="2025-01-14T17:31:34.392" v="362" actId="26606"/>
          <ac:picMkLst>
            <pc:docMk/>
            <pc:sldMk cId="1065339662" sldId="261"/>
            <ac:picMk id="8" creationId="{1B6AD3B9-D330-2806-4BA9-EF3F8804F289}"/>
          </ac:picMkLst>
        </pc:picChg>
        <pc:picChg chg="add mod ord">
          <ac:chgData name="Melissa Riley" userId="d5efca3b52404f59" providerId="LiveId" clId="{8C33AC8A-D892-47D2-B7D7-DE26B8F61F9D}" dt="2025-01-14T17:31:44.742" v="366" actId="26606"/>
          <ac:picMkLst>
            <pc:docMk/>
            <pc:sldMk cId="1065339662" sldId="261"/>
            <ac:picMk id="9" creationId="{13C2D909-B759-D4AB-0564-36E21E6E5A69}"/>
          </ac:picMkLst>
        </pc:picChg>
        <pc:picChg chg="add mod">
          <ac:chgData name="Melissa Riley" userId="d5efca3b52404f59" providerId="LiveId" clId="{8C33AC8A-D892-47D2-B7D7-DE26B8F61F9D}" dt="2025-01-14T17:31:44.742" v="366" actId="26606"/>
          <ac:picMkLst>
            <pc:docMk/>
            <pc:sldMk cId="1065339662" sldId="261"/>
            <ac:picMk id="1028" creationId="{9EE94726-868A-9BCB-8D61-F9C9F44EEB37}"/>
          </ac:picMkLst>
        </pc:picChg>
      </pc:sldChg>
      <pc:sldChg chg="addSp delSp modSp mod setBg setClrOvrMap">
        <pc:chgData name="Melissa Riley" userId="d5efca3b52404f59" providerId="LiveId" clId="{8C33AC8A-D892-47D2-B7D7-DE26B8F61F9D}" dt="2025-01-14T17:37:42.150" v="658" actId="20577"/>
        <pc:sldMkLst>
          <pc:docMk/>
          <pc:sldMk cId="1072126108" sldId="262"/>
        </pc:sldMkLst>
        <pc:spChg chg="mod">
          <ac:chgData name="Melissa Riley" userId="d5efca3b52404f59" providerId="LiveId" clId="{8C33AC8A-D892-47D2-B7D7-DE26B8F61F9D}" dt="2025-01-14T17:36:01.306" v="606" actId="26606"/>
          <ac:spMkLst>
            <pc:docMk/>
            <pc:sldMk cId="1072126108" sldId="262"/>
            <ac:spMk id="2" creationId="{00000000-0000-0000-0000-000000000000}"/>
          </ac:spMkLst>
        </pc:spChg>
        <pc:spChg chg="add mod ord">
          <ac:chgData name="Melissa Riley" userId="d5efca3b52404f59" providerId="LiveId" clId="{8C33AC8A-D892-47D2-B7D7-DE26B8F61F9D}" dt="2025-01-14T17:37:42.150" v="658" actId="20577"/>
          <ac:spMkLst>
            <pc:docMk/>
            <pc:sldMk cId="1072126108" sldId="262"/>
            <ac:spMk id="7" creationId="{CEB55CD0-BC42-CE84-2271-1B84318AAFED}"/>
          </ac:spMkLst>
        </pc:spChg>
        <pc:spChg chg="add">
          <ac:chgData name="Melissa Riley" userId="d5efca3b52404f59" providerId="LiveId" clId="{8C33AC8A-D892-47D2-B7D7-DE26B8F61F9D}" dt="2025-01-14T17:37:26.451" v="613" actId="26606"/>
          <ac:spMkLst>
            <pc:docMk/>
            <pc:sldMk cId="1072126108" sldId="262"/>
            <ac:spMk id="17" creationId="{5356B7AC-8991-4B6B-92E2-9EBB80DBBCFD}"/>
          </ac:spMkLst>
        </pc:spChg>
        <pc:spChg chg="add">
          <ac:chgData name="Melissa Riley" userId="d5efca3b52404f59" providerId="LiveId" clId="{8C33AC8A-D892-47D2-B7D7-DE26B8F61F9D}" dt="2025-01-14T17:37:26.451" v="613" actId="26606"/>
          <ac:spMkLst>
            <pc:docMk/>
            <pc:sldMk cId="1072126108" sldId="262"/>
            <ac:spMk id="19" creationId="{A8AFFF25-F4D6-4BBC-841D-3B3014EDBB3A}"/>
          </ac:spMkLst>
        </pc:spChg>
        <pc:picChg chg="add mod">
          <ac:chgData name="Melissa Riley" userId="d5efca3b52404f59" providerId="LiveId" clId="{8C33AC8A-D892-47D2-B7D7-DE26B8F61F9D}" dt="2025-01-14T17:37:26.451" v="613" actId="26606"/>
          <ac:picMkLst>
            <pc:docMk/>
            <pc:sldMk cId="1072126108" sldId="262"/>
            <ac:picMk id="8" creationId="{04737079-8C0A-D848-0D7D-E349FBE54255}"/>
          </ac:picMkLst>
        </pc:picChg>
        <pc:picChg chg="add mod modCrop">
          <ac:chgData name="Melissa Riley" userId="d5efca3b52404f59" providerId="LiveId" clId="{8C33AC8A-D892-47D2-B7D7-DE26B8F61F9D}" dt="2025-01-14T17:37:26.451" v="613" actId="26606"/>
          <ac:picMkLst>
            <pc:docMk/>
            <pc:sldMk cId="1072126108" sldId="262"/>
            <ac:picMk id="9" creationId="{BF4EEE71-9CAD-C6F5-5614-84DB44AB8FF9}"/>
          </ac:picMkLst>
        </pc:picChg>
      </pc:sldChg>
      <pc:sldChg chg="del">
        <pc:chgData name="Melissa Riley" userId="d5efca3b52404f59" providerId="LiveId" clId="{8C33AC8A-D892-47D2-B7D7-DE26B8F61F9D}" dt="2025-01-14T16:36:20.291" v="1" actId="47"/>
        <pc:sldMkLst>
          <pc:docMk/>
          <pc:sldMk cId="1816045579" sldId="263"/>
        </pc:sldMkLst>
      </pc:sldChg>
      <pc:sldChg chg="addSp delSp modSp mod setBg">
        <pc:chgData name="Melissa Riley" userId="d5efca3b52404f59" providerId="LiveId" clId="{8C33AC8A-D892-47D2-B7D7-DE26B8F61F9D}" dt="2025-01-14T17:40:53.888" v="901" actId="20577"/>
        <pc:sldMkLst>
          <pc:docMk/>
          <pc:sldMk cId="2407173324" sldId="264"/>
        </pc:sldMkLst>
        <pc:spChg chg="mod">
          <ac:chgData name="Melissa Riley" userId="d5efca3b52404f59" providerId="LiveId" clId="{8C33AC8A-D892-47D2-B7D7-DE26B8F61F9D}" dt="2025-01-14T17:39:02.344" v="666" actId="26606"/>
          <ac:spMkLst>
            <pc:docMk/>
            <pc:sldMk cId="2407173324" sldId="264"/>
            <ac:spMk id="2" creationId="{00000000-0000-0000-0000-000000000000}"/>
          </ac:spMkLst>
        </pc:spChg>
        <pc:spChg chg="add mod">
          <ac:chgData name="Melissa Riley" userId="d5efca3b52404f59" providerId="LiveId" clId="{8C33AC8A-D892-47D2-B7D7-DE26B8F61F9D}" dt="2025-01-14T17:40:53.888" v="901" actId="20577"/>
          <ac:spMkLst>
            <pc:docMk/>
            <pc:sldMk cId="2407173324" sldId="264"/>
            <ac:spMk id="7" creationId="{12521E84-78BB-0A80-8CDB-150A8581B604}"/>
          </ac:spMkLst>
        </pc:spChg>
        <pc:spChg chg="add">
          <ac:chgData name="Melissa Riley" userId="d5efca3b52404f59" providerId="LiveId" clId="{8C33AC8A-D892-47D2-B7D7-DE26B8F61F9D}" dt="2025-01-14T17:39:02.344" v="666" actId="26606"/>
          <ac:spMkLst>
            <pc:docMk/>
            <pc:sldMk cId="2407173324" sldId="264"/>
            <ac:spMk id="15" creationId="{2A578294-C359-4F70-B076-FA2EA25904EA}"/>
          </ac:spMkLst>
        </pc:spChg>
        <pc:spChg chg="add">
          <ac:chgData name="Melissa Riley" userId="d5efca3b52404f59" providerId="LiveId" clId="{8C33AC8A-D892-47D2-B7D7-DE26B8F61F9D}" dt="2025-01-14T17:39:02.344" v="666" actId="26606"/>
          <ac:spMkLst>
            <pc:docMk/>
            <pc:sldMk cId="2407173324" sldId="264"/>
            <ac:spMk id="17" creationId="{6B0EA01C-7F9F-41A9-AC23-10FEFCB9E176}"/>
          </ac:spMkLst>
        </pc:spChg>
        <pc:picChg chg="add mod ord">
          <ac:chgData name="Melissa Riley" userId="d5efca3b52404f59" providerId="LiveId" clId="{8C33AC8A-D892-47D2-B7D7-DE26B8F61F9D}" dt="2025-01-14T17:39:02.344" v="666" actId="26606"/>
          <ac:picMkLst>
            <pc:docMk/>
            <pc:sldMk cId="2407173324" sldId="264"/>
            <ac:picMk id="8" creationId="{9F4A9DFC-E7D2-16DE-EEAD-789E7C7176E9}"/>
          </ac:picMkLst>
        </pc:picChg>
        <pc:picChg chg="add mod">
          <ac:chgData name="Melissa Riley" userId="d5efca3b52404f59" providerId="LiveId" clId="{8C33AC8A-D892-47D2-B7D7-DE26B8F61F9D}" dt="2025-01-14T17:39:02.344" v="666" actId="26606"/>
          <ac:picMkLst>
            <pc:docMk/>
            <pc:sldMk cId="2407173324" sldId="264"/>
            <ac:picMk id="9" creationId="{29588B15-F48E-CB67-5921-700A3BC14171}"/>
          </ac:picMkLst>
        </pc:picChg>
        <pc:picChg chg="add mod">
          <ac:chgData name="Melissa Riley" userId="d5efca3b52404f59" providerId="LiveId" clId="{8C33AC8A-D892-47D2-B7D7-DE26B8F61F9D}" dt="2025-01-14T17:39:02.344" v="666" actId="26606"/>
          <ac:picMkLst>
            <pc:docMk/>
            <pc:sldMk cId="2407173324" sldId="264"/>
            <ac:picMk id="10" creationId="{F0389509-0A24-0236-A26E-9AC6F5E0360A}"/>
          </ac:picMkLst>
        </pc:picChg>
      </pc:sldChg>
      <pc:sldChg chg="addSp delSp modSp mod setBg setClrOvrMap">
        <pc:chgData name="Melissa Riley" userId="d5efca3b52404f59" providerId="LiveId" clId="{8C33AC8A-D892-47D2-B7D7-DE26B8F61F9D}" dt="2025-01-14T17:49:06.871" v="1197" actId="20577"/>
        <pc:sldMkLst>
          <pc:docMk/>
          <pc:sldMk cId="3898346366" sldId="266"/>
        </pc:sldMkLst>
        <pc:spChg chg="mod">
          <ac:chgData name="Melissa Riley" userId="d5efca3b52404f59" providerId="LiveId" clId="{8C33AC8A-D892-47D2-B7D7-DE26B8F61F9D}" dt="2025-01-14T17:46:09.229" v="1006" actId="26606"/>
          <ac:spMkLst>
            <pc:docMk/>
            <pc:sldMk cId="3898346366" sldId="266"/>
            <ac:spMk id="2" creationId="{00000000-0000-0000-0000-000000000000}"/>
          </ac:spMkLst>
        </pc:spChg>
        <pc:spChg chg="add mod">
          <ac:chgData name="Melissa Riley" userId="d5efca3b52404f59" providerId="LiveId" clId="{8C33AC8A-D892-47D2-B7D7-DE26B8F61F9D}" dt="2025-01-14T17:49:06.871" v="1197" actId="20577"/>
          <ac:spMkLst>
            <pc:docMk/>
            <pc:sldMk cId="3898346366" sldId="266"/>
            <ac:spMk id="10" creationId="{9CFD36B0-CE9A-0977-B837-58712A0B28E9}"/>
          </ac:spMkLst>
        </pc:spChg>
        <pc:spChg chg="add">
          <ac:chgData name="Melissa Riley" userId="d5efca3b52404f59" providerId="LiveId" clId="{8C33AC8A-D892-47D2-B7D7-DE26B8F61F9D}" dt="2025-01-14T17:46:09.229" v="1006" actId="26606"/>
          <ac:spMkLst>
            <pc:docMk/>
            <pc:sldMk cId="3898346366" sldId="266"/>
            <ac:spMk id="22" creationId="{5C811FEC-B903-4113-930C-E92DD47BA096}"/>
          </ac:spMkLst>
        </pc:spChg>
        <pc:spChg chg="add">
          <ac:chgData name="Melissa Riley" userId="d5efca3b52404f59" providerId="LiveId" clId="{8C33AC8A-D892-47D2-B7D7-DE26B8F61F9D}" dt="2025-01-14T17:46:09.229" v="1006" actId="26606"/>
          <ac:spMkLst>
            <pc:docMk/>
            <pc:sldMk cId="3898346366" sldId="266"/>
            <ac:spMk id="24" creationId="{53D02B70-6BDE-40FD-BFD7-F7D739D8180F}"/>
          </ac:spMkLst>
        </pc:spChg>
        <pc:spChg chg="add">
          <ac:chgData name="Melissa Riley" userId="d5efca3b52404f59" providerId="LiveId" clId="{8C33AC8A-D892-47D2-B7D7-DE26B8F61F9D}" dt="2025-01-14T17:46:09.229" v="1006" actId="26606"/>
          <ac:spMkLst>
            <pc:docMk/>
            <pc:sldMk cId="3898346366" sldId="266"/>
            <ac:spMk id="26" creationId="{B80D28A2-8EA4-4EF0-9056-3BDAA7290FDA}"/>
          </ac:spMkLst>
        </pc:spChg>
        <pc:picChg chg="add mod">
          <ac:chgData name="Melissa Riley" userId="d5efca3b52404f59" providerId="LiveId" clId="{8C33AC8A-D892-47D2-B7D7-DE26B8F61F9D}" dt="2025-01-14T17:45:07.821" v="999" actId="26606"/>
          <ac:picMkLst>
            <pc:docMk/>
            <pc:sldMk cId="3898346366" sldId="266"/>
            <ac:picMk id="6" creationId="{444F1131-C615-762E-8946-B1E84ADDDB60}"/>
          </ac:picMkLst>
        </pc:picChg>
        <pc:picChg chg="add">
          <ac:chgData name="Melissa Riley" userId="d5efca3b52404f59" providerId="LiveId" clId="{8C33AC8A-D892-47D2-B7D7-DE26B8F61F9D}" dt="2025-01-14T17:45:26.045" v="1001"/>
          <ac:picMkLst>
            <pc:docMk/>
            <pc:sldMk cId="3898346366" sldId="266"/>
            <ac:picMk id="7" creationId="{62B89DA3-D2DA-AD1B-5D87-BE7CEB0A3DE4}"/>
          </ac:picMkLst>
        </pc:picChg>
        <pc:picChg chg="add mod">
          <ac:chgData name="Melissa Riley" userId="d5efca3b52404f59" providerId="LiveId" clId="{8C33AC8A-D892-47D2-B7D7-DE26B8F61F9D}" dt="2025-01-14T17:45:48.326" v="1004" actId="1076"/>
          <ac:picMkLst>
            <pc:docMk/>
            <pc:sldMk cId="3898346366" sldId="266"/>
            <ac:picMk id="8" creationId="{BAA9F5B2-D657-2DEA-C6F4-C5C007C29E32}"/>
          </ac:picMkLst>
        </pc:picChg>
        <pc:picChg chg="add">
          <ac:chgData name="Melissa Riley" userId="d5efca3b52404f59" providerId="LiveId" clId="{8C33AC8A-D892-47D2-B7D7-DE26B8F61F9D}" dt="2025-01-14T17:46:04.285" v="1005"/>
          <ac:picMkLst>
            <pc:docMk/>
            <pc:sldMk cId="3898346366" sldId="266"/>
            <ac:picMk id="12" creationId="{292EF6FE-3AC3-B62C-3585-BAAF0A5C2CD4}"/>
          </ac:picMkLst>
        </pc:picChg>
      </pc:sldChg>
      <pc:sldChg chg="addSp delSp modSp mod setBg">
        <pc:chgData name="Melissa Riley" userId="d5efca3b52404f59" providerId="LiveId" clId="{8C33AC8A-D892-47D2-B7D7-DE26B8F61F9D}" dt="2025-01-14T18:00:01.985" v="1381" actId="1076"/>
        <pc:sldMkLst>
          <pc:docMk/>
          <pc:sldMk cId="195739981" sldId="267"/>
        </pc:sldMkLst>
        <pc:spChg chg="mod">
          <ac:chgData name="Melissa Riley" userId="d5efca3b52404f59" providerId="LiveId" clId="{8C33AC8A-D892-47D2-B7D7-DE26B8F61F9D}" dt="2025-01-14T17:59:51.682" v="1378" actId="26606"/>
          <ac:spMkLst>
            <pc:docMk/>
            <pc:sldMk cId="195739981" sldId="267"/>
            <ac:spMk id="2" creationId="{00000000-0000-0000-0000-000000000000}"/>
          </ac:spMkLst>
        </pc:spChg>
        <pc:spChg chg="add mod">
          <ac:chgData name="Melissa Riley" userId="d5efca3b52404f59" providerId="LiveId" clId="{8C33AC8A-D892-47D2-B7D7-DE26B8F61F9D}" dt="2025-01-14T17:59:51.682" v="1378" actId="26606"/>
          <ac:spMkLst>
            <pc:docMk/>
            <pc:sldMk cId="195739981" sldId="267"/>
            <ac:spMk id="8" creationId="{556FC831-33ED-F573-A6F1-494B0E25C3AD}"/>
          </ac:spMkLst>
        </pc:spChg>
        <pc:spChg chg="add del">
          <ac:chgData name="Melissa Riley" userId="d5efca3b52404f59" providerId="LiveId" clId="{8C33AC8A-D892-47D2-B7D7-DE26B8F61F9D}" dt="2025-01-14T17:59:51.682" v="1378" actId="26606"/>
          <ac:spMkLst>
            <pc:docMk/>
            <pc:sldMk cId="195739981" sldId="267"/>
            <ac:spMk id="15" creationId="{2A578294-C359-4F70-B076-FA2EA25904EA}"/>
          </ac:spMkLst>
        </pc:spChg>
        <pc:spChg chg="add del">
          <ac:chgData name="Melissa Riley" userId="d5efca3b52404f59" providerId="LiveId" clId="{8C33AC8A-D892-47D2-B7D7-DE26B8F61F9D}" dt="2025-01-14T17:59:51.682" v="1378" actId="26606"/>
          <ac:spMkLst>
            <pc:docMk/>
            <pc:sldMk cId="195739981" sldId="267"/>
            <ac:spMk id="17" creationId="{6B0EA01C-7F9F-41A9-AC23-10FEFCB9E176}"/>
          </ac:spMkLst>
        </pc:spChg>
        <pc:picChg chg="mod ord">
          <ac:chgData name="Melissa Riley" userId="d5efca3b52404f59" providerId="LiveId" clId="{8C33AC8A-D892-47D2-B7D7-DE26B8F61F9D}" dt="2025-01-14T17:59:51.682" v="1378" actId="26606"/>
          <ac:picMkLst>
            <pc:docMk/>
            <pc:sldMk cId="195739981" sldId="267"/>
            <ac:picMk id="6" creationId="{00000000-0000-0000-0000-000000000000}"/>
          </ac:picMkLst>
        </pc:picChg>
        <pc:picChg chg="add mod ord">
          <ac:chgData name="Melissa Riley" userId="d5efca3b52404f59" providerId="LiveId" clId="{8C33AC8A-D892-47D2-B7D7-DE26B8F61F9D}" dt="2025-01-14T17:59:51.682" v="1378" actId="26606"/>
          <ac:picMkLst>
            <pc:docMk/>
            <pc:sldMk cId="195739981" sldId="267"/>
            <ac:picMk id="9" creationId="{4C54E396-EEDC-421F-8F72-A34ECF99D61E}"/>
          </ac:picMkLst>
        </pc:picChg>
        <pc:picChg chg="add mod ord modCrop">
          <ac:chgData name="Melissa Riley" userId="d5efca3b52404f59" providerId="LiveId" clId="{8C33AC8A-D892-47D2-B7D7-DE26B8F61F9D}" dt="2025-01-14T18:00:01.985" v="1381" actId="1076"/>
          <ac:picMkLst>
            <pc:docMk/>
            <pc:sldMk cId="195739981" sldId="267"/>
            <ac:picMk id="10" creationId="{03230D37-1631-F884-26F7-48BC1FCD2889}"/>
          </ac:picMkLst>
        </pc:picChg>
      </pc:sldChg>
      <pc:sldChg chg="del">
        <pc:chgData name="Melissa Riley" userId="d5efca3b52404f59" providerId="LiveId" clId="{8C33AC8A-D892-47D2-B7D7-DE26B8F61F9D}" dt="2025-01-14T16:36:48.278" v="15" actId="47"/>
        <pc:sldMkLst>
          <pc:docMk/>
          <pc:sldMk cId="1916637620" sldId="268"/>
        </pc:sldMkLst>
      </pc:sldChg>
      <pc:sldChg chg="addSp delSp modSp mod setBg setClrOvrMap">
        <pc:chgData name="Melissa Riley" userId="d5efca3b52404f59" providerId="LiveId" clId="{8C33AC8A-D892-47D2-B7D7-DE26B8F61F9D}" dt="2025-01-14T18:02:15.164" v="1511" actId="26606"/>
        <pc:sldMkLst>
          <pc:docMk/>
          <pc:sldMk cId="1837696796" sldId="269"/>
        </pc:sldMkLst>
        <pc:spChg chg="mod ord">
          <ac:chgData name="Melissa Riley" userId="d5efca3b52404f59" providerId="LiveId" clId="{8C33AC8A-D892-47D2-B7D7-DE26B8F61F9D}" dt="2025-01-14T18:02:15.164" v="1511" actId="26606"/>
          <ac:spMkLst>
            <pc:docMk/>
            <pc:sldMk cId="1837696796" sldId="269"/>
            <ac:spMk id="2" creationId="{00000000-0000-0000-0000-000000000000}"/>
          </ac:spMkLst>
        </pc:spChg>
        <pc:spChg chg="add mod">
          <ac:chgData name="Melissa Riley" userId="d5efca3b52404f59" providerId="LiveId" clId="{8C33AC8A-D892-47D2-B7D7-DE26B8F61F9D}" dt="2025-01-14T18:02:15.164" v="1511" actId="26606"/>
          <ac:spMkLst>
            <pc:docMk/>
            <pc:sldMk cId="1837696796" sldId="269"/>
            <ac:spMk id="8" creationId="{35C40CEF-F30C-CFE8-6EC8-7C781103A1D1}"/>
          </ac:spMkLst>
        </pc:spChg>
        <pc:spChg chg="add">
          <ac:chgData name="Melissa Riley" userId="d5efca3b52404f59" providerId="LiveId" clId="{8C33AC8A-D892-47D2-B7D7-DE26B8F61F9D}" dt="2025-01-14T18:02:15.164" v="1511" actId="26606"/>
          <ac:spMkLst>
            <pc:docMk/>
            <pc:sldMk cId="1837696796" sldId="269"/>
            <ac:spMk id="21" creationId="{5356B7AC-8991-4B6B-92E2-9EBB80DBBCFD}"/>
          </ac:spMkLst>
        </pc:spChg>
        <pc:spChg chg="add">
          <ac:chgData name="Melissa Riley" userId="d5efca3b52404f59" providerId="LiveId" clId="{8C33AC8A-D892-47D2-B7D7-DE26B8F61F9D}" dt="2025-01-14T18:02:15.164" v="1511" actId="26606"/>
          <ac:spMkLst>
            <pc:docMk/>
            <pc:sldMk cId="1837696796" sldId="269"/>
            <ac:spMk id="23" creationId="{F7CC7D8E-EFA5-4077-A4F3-6CA7CE124557}"/>
          </ac:spMkLst>
        </pc:spChg>
        <pc:picChg chg="add mod">
          <ac:chgData name="Melissa Riley" userId="d5efca3b52404f59" providerId="LiveId" clId="{8C33AC8A-D892-47D2-B7D7-DE26B8F61F9D}" dt="2025-01-14T18:02:15.164" v="1511" actId="26606"/>
          <ac:picMkLst>
            <pc:docMk/>
            <pc:sldMk cId="1837696796" sldId="269"/>
            <ac:picMk id="6" creationId="{317FA125-BB03-ADAA-7FD5-194376988F27}"/>
          </ac:picMkLst>
        </pc:picChg>
        <pc:picChg chg="add mod ord">
          <ac:chgData name="Melissa Riley" userId="d5efca3b52404f59" providerId="LiveId" clId="{8C33AC8A-D892-47D2-B7D7-DE26B8F61F9D}" dt="2025-01-14T18:02:15.164" v="1511" actId="26606"/>
          <ac:picMkLst>
            <pc:docMk/>
            <pc:sldMk cId="1837696796" sldId="269"/>
            <ac:picMk id="9" creationId="{1CFFE555-9131-C74C-A53B-C00A7F38A436}"/>
          </ac:picMkLst>
        </pc:picChg>
      </pc:sldChg>
      <pc:sldChg chg="addSp delSp modSp mod setBg setClrOvrMap">
        <pc:chgData name="Melissa Riley" userId="d5efca3b52404f59" providerId="LiveId" clId="{8C33AC8A-D892-47D2-B7D7-DE26B8F61F9D}" dt="2025-01-14T18:11:41.054" v="1688" actId="20577"/>
        <pc:sldMkLst>
          <pc:docMk/>
          <pc:sldMk cId="3974875464" sldId="270"/>
        </pc:sldMkLst>
        <pc:spChg chg="mod ord">
          <ac:chgData name="Melissa Riley" userId="d5efca3b52404f59" providerId="LiveId" clId="{8C33AC8A-D892-47D2-B7D7-DE26B8F61F9D}" dt="2025-01-14T18:09:06.337" v="1663" actId="26606"/>
          <ac:spMkLst>
            <pc:docMk/>
            <pc:sldMk cId="3974875464" sldId="270"/>
            <ac:spMk id="2" creationId="{00000000-0000-0000-0000-000000000000}"/>
          </ac:spMkLst>
        </pc:spChg>
        <pc:spChg chg="add mod">
          <ac:chgData name="Melissa Riley" userId="d5efca3b52404f59" providerId="LiveId" clId="{8C33AC8A-D892-47D2-B7D7-DE26B8F61F9D}" dt="2025-01-14T18:11:41.054" v="1688" actId="20577"/>
          <ac:spMkLst>
            <pc:docMk/>
            <pc:sldMk cId="3974875464" sldId="270"/>
            <ac:spMk id="7" creationId="{2123B44B-E180-6C9F-D934-446540B39AC5}"/>
          </ac:spMkLst>
        </pc:spChg>
        <pc:spChg chg="add">
          <ac:chgData name="Melissa Riley" userId="d5efca3b52404f59" providerId="LiveId" clId="{8C33AC8A-D892-47D2-B7D7-DE26B8F61F9D}" dt="2025-01-14T18:09:06.337" v="1663" actId="26606"/>
          <ac:spMkLst>
            <pc:docMk/>
            <pc:sldMk cId="3974875464" sldId="270"/>
            <ac:spMk id="17" creationId="{5356B7AC-8991-4B6B-92E2-9EBB80DBBCFD}"/>
          </ac:spMkLst>
        </pc:spChg>
        <pc:spChg chg="add">
          <ac:chgData name="Melissa Riley" userId="d5efca3b52404f59" providerId="LiveId" clId="{8C33AC8A-D892-47D2-B7D7-DE26B8F61F9D}" dt="2025-01-14T18:09:06.337" v="1663" actId="26606"/>
          <ac:spMkLst>
            <pc:docMk/>
            <pc:sldMk cId="3974875464" sldId="270"/>
            <ac:spMk id="19" creationId="{F7CC7D8E-EFA5-4077-A4F3-6CA7CE124557}"/>
          </ac:spMkLst>
        </pc:spChg>
        <pc:picChg chg="mod">
          <ac:chgData name="Melissa Riley" userId="d5efca3b52404f59" providerId="LiveId" clId="{8C33AC8A-D892-47D2-B7D7-DE26B8F61F9D}" dt="2025-01-14T18:09:06.337" v="1663" actId="26606"/>
          <ac:picMkLst>
            <pc:docMk/>
            <pc:sldMk cId="3974875464" sldId="270"/>
            <ac:picMk id="5" creationId="{00000000-0000-0000-0000-000000000000}"/>
          </ac:picMkLst>
        </pc:picChg>
        <pc:picChg chg="add mod ord">
          <ac:chgData name="Melissa Riley" userId="d5efca3b52404f59" providerId="LiveId" clId="{8C33AC8A-D892-47D2-B7D7-DE26B8F61F9D}" dt="2025-01-14T18:09:06.337" v="1663" actId="26606"/>
          <ac:picMkLst>
            <pc:docMk/>
            <pc:sldMk cId="3974875464" sldId="270"/>
            <ac:picMk id="8" creationId="{55F718E3-730E-D382-2D91-7AF87465E89A}"/>
          </ac:picMkLst>
        </pc:picChg>
      </pc:sldChg>
      <pc:sldChg chg="addSp modSp mod setBg">
        <pc:chgData name="Melissa Riley" userId="d5efca3b52404f59" providerId="LiveId" clId="{8C33AC8A-D892-47D2-B7D7-DE26B8F61F9D}" dt="2025-01-14T18:12:58.517" v="1746" actId="20577"/>
        <pc:sldMkLst>
          <pc:docMk/>
          <pc:sldMk cId="947706184" sldId="271"/>
        </pc:sldMkLst>
        <pc:spChg chg="mod">
          <ac:chgData name="Melissa Riley" userId="d5efca3b52404f59" providerId="LiveId" clId="{8C33AC8A-D892-47D2-B7D7-DE26B8F61F9D}" dt="2025-01-14T18:12:58.517" v="1746" actId="20577"/>
          <ac:spMkLst>
            <pc:docMk/>
            <pc:sldMk cId="947706184" sldId="271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4T18:12:53.621" v="1735" actId="404"/>
          <ac:spMkLst>
            <pc:docMk/>
            <pc:sldMk cId="947706184" sldId="271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4T18:12:46.912" v="1728" actId="26606"/>
          <ac:spMkLst>
            <pc:docMk/>
            <pc:sldMk cId="947706184" sldId="271"/>
            <ac:spMk id="11" creationId="{B2993EF1-19E1-473A-8A3F-1D7B249519F5}"/>
          </ac:spMkLst>
        </pc:spChg>
        <pc:spChg chg="add">
          <ac:chgData name="Melissa Riley" userId="d5efca3b52404f59" providerId="LiveId" clId="{8C33AC8A-D892-47D2-B7D7-DE26B8F61F9D}" dt="2025-01-14T18:12:46.912" v="1728" actId="26606"/>
          <ac:spMkLst>
            <pc:docMk/>
            <pc:sldMk cId="947706184" sldId="271"/>
            <ac:spMk id="13" creationId="{F50C5101-CD9E-4E96-A827-ACA768C3113B}"/>
          </ac:spMkLst>
        </pc:spChg>
        <pc:spChg chg="add">
          <ac:chgData name="Melissa Riley" userId="d5efca3b52404f59" providerId="LiveId" clId="{8C33AC8A-D892-47D2-B7D7-DE26B8F61F9D}" dt="2025-01-14T18:12:46.912" v="1728" actId="26606"/>
          <ac:spMkLst>
            <pc:docMk/>
            <pc:sldMk cId="947706184" sldId="271"/>
            <ac:spMk id="15" creationId="{462DAB16-FC2D-400E-BB5D-1F4F137BB95B}"/>
          </ac:spMkLst>
        </pc:spChg>
        <pc:picChg chg="add mod">
          <ac:chgData name="Melissa Riley" userId="d5efca3b52404f59" providerId="LiveId" clId="{8C33AC8A-D892-47D2-B7D7-DE26B8F61F9D}" dt="2025-01-14T18:12:46.912" v="1728" actId="26606"/>
          <ac:picMkLst>
            <pc:docMk/>
            <pc:sldMk cId="947706184" sldId="271"/>
            <ac:picMk id="4" creationId="{7197F671-99F9-57C4-9F3B-8E4237A706B0}"/>
          </ac:picMkLst>
        </pc:picChg>
        <pc:picChg chg="mod ord">
          <ac:chgData name="Melissa Riley" userId="d5efca3b52404f59" providerId="LiveId" clId="{8C33AC8A-D892-47D2-B7D7-DE26B8F61F9D}" dt="2025-01-14T18:12:46.912" v="1728" actId="26606"/>
          <ac:picMkLst>
            <pc:docMk/>
            <pc:sldMk cId="947706184" sldId="271"/>
            <ac:picMk id="6" creationId="{00000000-0000-0000-0000-000000000000}"/>
          </ac:picMkLst>
        </pc:picChg>
      </pc:sldChg>
      <pc:sldChg chg="addSp modSp mod setBg">
        <pc:chgData name="Melissa Riley" userId="d5efca3b52404f59" providerId="LiveId" clId="{8C33AC8A-D892-47D2-B7D7-DE26B8F61F9D}" dt="2025-01-14T19:39:04.554" v="2045" actId="27636"/>
        <pc:sldMkLst>
          <pc:docMk/>
          <pc:sldMk cId="3966072075" sldId="272"/>
        </pc:sldMkLst>
        <pc:spChg chg="mod">
          <ac:chgData name="Melissa Riley" userId="d5efca3b52404f59" providerId="LiveId" clId="{8C33AC8A-D892-47D2-B7D7-DE26B8F61F9D}" dt="2025-01-14T19:38:57.687" v="2038" actId="26606"/>
          <ac:spMkLst>
            <pc:docMk/>
            <pc:sldMk cId="3966072075" sldId="272"/>
            <ac:spMk id="2" creationId="{00000000-0000-0000-0000-000000000000}"/>
          </ac:spMkLst>
        </pc:spChg>
        <pc:spChg chg="mod ord">
          <ac:chgData name="Melissa Riley" userId="d5efca3b52404f59" providerId="LiveId" clId="{8C33AC8A-D892-47D2-B7D7-DE26B8F61F9D}" dt="2025-01-14T19:39:04.554" v="2045" actId="27636"/>
          <ac:spMkLst>
            <pc:docMk/>
            <pc:sldMk cId="3966072075" sldId="272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4T19:38:57.687" v="2038" actId="26606"/>
          <ac:spMkLst>
            <pc:docMk/>
            <pc:sldMk cId="3966072075" sldId="272"/>
            <ac:spMk id="12" creationId="{2A578294-C359-4F70-B076-FA2EA25904EA}"/>
          </ac:spMkLst>
        </pc:spChg>
        <pc:spChg chg="add">
          <ac:chgData name="Melissa Riley" userId="d5efca3b52404f59" providerId="LiveId" clId="{8C33AC8A-D892-47D2-B7D7-DE26B8F61F9D}" dt="2025-01-14T19:38:57.687" v="2038" actId="26606"/>
          <ac:spMkLst>
            <pc:docMk/>
            <pc:sldMk cId="3966072075" sldId="272"/>
            <ac:spMk id="14" creationId="{6B0EA01C-7F9F-41A9-AC23-10FEFCB9E176}"/>
          </ac:spMkLst>
        </pc:spChg>
        <pc:picChg chg="add mod">
          <ac:chgData name="Melissa Riley" userId="d5efca3b52404f59" providerId="LiveId" clId="{8C33AC8A-D892-47D2-B7D7-DE26B8F61F9D}" dt="2025-01-14T19:38:57.687" v="2038" actId="26606"/>
          <ac:picMkLst>
            <pc:docMk/>
            <pc:sldMk cId="3966072075" sldId="272"/>
            <ac:picMk id="4" creationId="{112B72DB-B61C-26C6-EEAB-08EDC2953DCC}"/>
          </ac:picMkLst>
        </pc:picChg>
        <pc:picChg chg="mod">
          <ac:chgData name="Melissa Riley" userId="d5efca3b52404f59" providerId="LiveId" clId="{8C33AC8A-D892-47D2-B7D7-DE26B8F61F9D}" dt="2025-01-14T19:38:57.687" v="2038" actId="26606"/>
          <ac:picMkLst>
            <pc:docMk/>
            <pc:sldMk cId="3966072075" sldId="272"/>
            <ac:picMk id="6" creationId="{00000000-0000-0000-0000-000000000000}"/>
          </ac:picMkLst>
        </pc:picChg>
        <pc:picChg chg="mod">
          <ac:chgData name="Melissa Riley" userId="d5efca3b52404f59" providerId="LiveId" clId="{8C33AC8A-D892-47D2-B7D7-DE26B8F61F9D}" dt="2025-01-14T19:38:57.687" v="2038" actId="26606"/>
          <ac:picMkLst>
            <pc:docMk/>
            <pc:sldMk cId="3966072075" sldId="272"/>
            <ac:picMk id="7" creationId="{00000000-0000-0000-0000-000000000000}"/>
          </ac:picMkLst>
        </pc:picChg>
      </pc:sldChg>
      <pc:sldChg chg="addSp modSp mod setBg setClrOvrMap">
        <pc:chgData name="Melissa Riley" userId="d5efca3b52404f59" providerId="LiveId" clId="{8C33AC8A-D892-47D2-B7D7-DE26B8F61F9D}" dt="2025-01-14T19:40:34.163" v="2073" actId="26606"/>
        <pc:sldMkLst>
          <pc:docMk/>
          <pc:sldMk cId="3913736262" sldId="273"/>
        </pc:sldMkLst>
        <pc:spChg chg="mod">
          <ac:chgData name="Melissa Riley" userId="d5efca3b52404f59" providerId="LiveId" clId="{8C33AC8A-D892-47D2-B7D7-DE26B8F61F9D}" dt="2025-01-14T19:40:34.163" v="2073" actId="26606"/>
          <ac:spMkLst>
            <pc:docMk/>
            <pc:sldMk cId="3913736262" sldId="273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4T19:40:34.163" v="2073" actId="26606"/>
          <ac:spMkLst>
            <pc:docMk/>
            <pc:sldMk cId="3913736262" sldId="273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4T19:40:34.163" v="2073" actId="26606"/>
          <ac:spMkLst>
            <pc:docMk/>
            <pc:sldMk cId="3913736262" sldId="273"/>
            <ac:spMk id="10" creationId="{5356B7AC-8991-4B6B-92E2-9EBB80DBBCFD}"/>
          </ac:spMkLst>
        </pc:spChg>
        <pc:spChg chg="add">
          <ac:chgData name="Melissa Riley" userId="d5efca3b52404f59" providerId="LiveId" clId="{8C33AC8A-D892-47D2-B7D7-DE26B8F61F9D}" dt="2025-01-14T19:40:34.163" v="2073" actId="26606"/>
          <ac:spMkLst>
            <pc:docMk/>
            <pc:sldMk cId="3913736262" sldId="273"/>
            <ac:spMk id="12" creationId="{A8AFFF25-F4D6-4BBC-841D-3B3014EDBB3A}"/>
          </ac:spMkLst>
        </pc:spChg>
        <pc:picChg chg="mod">
          <ac:chgData name="Melissa Riley" userId="d5efca3b52404f59" providerId="LiveId" clId="{8C33AC8A-D892-47D2-B7D7-DE26B8F61F9D}" dt="2025-01-14T19:40:34.163" v="2073" actId="26606"/>
          <ac:picMkLst>
            <pc:docMk/>
            <pc:sldMk cId="3913736262" sldId="273"/>
            <ac:picMk id="4" creationId="{00000000-0000-0000-0000-000000000000}"/>
          </ac:picMkLst>
        </pc:picChg>
        <pc:picChg chg="mod">
          <ac:chgData name="Melissa Riley" userId="d5efca3b52404f59" providerId="LiveId" clId="{8C33AC8A-D892-47D2-B7D7-DE26B8F61F9D}" dt="2025-01-14T19:40:34.163" v="2073" actId="26606"/>
          <ac:picMkLst>
            <pc:docMk/>
            <pc:sldMk cId="3913736262" sldId="273"/>
            <ac:picMk id="5" creationId="{00000000-0000-0000-0000-000000000000}"/>
          </ac:picMkLst>
        </pc:picChg>
      </pc:sldChg>
      <pc:sldChg chg="addSp delSp modSp mod setBg">
        <pc:chgData name="Melissa Riley" userId="d5efca3b52404f59" providerId="LiveId" clId="{8C33AC8A-D892-47D2-B7D7-DE26B8F61F9D}" dt="2025-01-14T19:45:23.731" v="2180" actId="403"/>
        <pc:sldMkLst>
          <pc:docMk/>
          <pc:sldMk cId="488027389" sldId="274"/>
        </pc:sldMkLst>
        <pc:spChg chg="mod">
          <ac:chgData name="Melissa Riley" userId="d5efca3b52404f59" providerId="LiveId" clId="{8C33AC8A-D892-47D2-B7D7-DE26B8F61F9D}" dt="2025-01-14T19:45:13.903" v="2172" actId="26606"/>
          <ac:spMkLst>
            <pc:docMk/>
            <pc:sldMk cId="488027389" sldId="274"/>
            <ac:spMk id="2" creationId="{00000000-0000-0000-0000-000000000000}"/>
          </ac:spMkLst>
        </pc:spChg>
        <pc:spChg chg="add mod">
          <ac:chgData name="Melissa Riley" userId="d5efca3b52404f59" providerId="LiveId" clId="{8C33AC8A-D892-47D2-B7D7-DE26B8F61F9D}" dt="2025-01-14T19:45:23.731" v="2180" actId="403"/>
          <ac:spMkLst>
            <pc:docMk/>
            <pc:sldMk cId="488027389" sldId="274"/>
            <ac:spMk id="10" creationId="{00191B38-30F5-0922-9DB4-99F8B283AC5F}"/>
          </ac:spMkLst>
        </pc:spChg>
        <pc:spChg chg="add">
          <ac:chgData name="Melissa Riley" userId="d5efca3b52404f59" providerId="LiveId" clId="{8C33AC8A-D892-47D2-B7D7-DE26B8F61F9D}" dt="2025-01-14T19:45:13.903" v="2172" actId="26606"/>
          <ac:spMkLst>
            <pc:docMk/>
            <pc:sldMk cId="488027389" sldId="274"/>
            <ac:spMk id="21" creationId="{2A578294-C359-4F70-B076-FA2EA25904EA}"/>
          </ac:spMkLst>
        </pc:spChg>
        <pc:spChg chg="add">
          <ac:chgData name="Melissa Riley" userId="d5efca3b52404f59" providerId="LiveId" clId="{8C33AC8A-D892-47D2-B7D7-DE26B8F61F9D}" dt="2025-01-14T19:45:13.903" v="2172" actId="26606"/>
          <ac:spMkLst>
            <pc:docMk/>
            <pc:sldMk cId="488027389" sldId="274"/>
            <ac:spMk id="23" creationId="{6B0EA01C-7F9F-41A9-AC23-10FEFCB9E176}"/>
          </ac:spMkLst>
        </pc:spChg>
        <pc:picChg chg="mod">
          <ac:chgData name="Melissa Riley" userId="d5efca3b52404f59" providerId="LiveId" clId="{8C33AC8A-D892-47D2-B7D7-DE26B8F61F9D}" dt="2025-01-14T19:42:04.818" v="2107" actId="26606"/>
          <ac:picMkLst>
            <pc:docMk/>
            <pc:sldMk cId="488027389" sldId="274"/>
            <ac:picMk id="7" creationId="{E5D85241-D949-4FE3-A09F-1E6B0669E868}"/>
          </ac:picMkLst>
        </pc:picChg>
        <pc:picChg chg="add mod ord">
          <ac:chgData name="Melissa Riley" userId="d5efca3b52404f59" providerId="LiveId" clId="{8C33AC8A-D892-47D2-B7D7-DE26B8F61F9D}" dt="2025-01-14T19:45:13.903" v="2172" actId="26606"/>
          <ac:picMkLst>
            <pc:docMk/>
            <pc:sldMk cId="488027389" sldId="274"/>
            <ac:picMk id="8" creationId="{AB489A88-9E76-63A4-90C3-F27797CCF4D9}"/>
          </ac:picMkLst>
        </pc:picChg>
        <pc:picChg chg="add mod">
          <ac:chgData name="Melissa Riley" userId="d5efca3b52404f59" providerId="LiveId" clId="{8C33AC8A-D892-47D2-B7D7-DE26B8F61F9D}" dt="2025-01-14T19:45:13.903" v="2172" actId="26606"/>
          <ac:picMkLst>
            <pc:docMk/>
            <pc:sldMk cId="488027389" sldId="274"/>
            <ac:picMk id="13" creationId="{7DE08AF3-DBF0-9ADE-262C-028778996FF8}"/>
          </ac:picMkLst>
        </pc:picChg>
      </pc:sldChg>
      <pc:sldChg chg="del">
        <pc:chgData name="Melissa Riley" userId="d5efca3b52404f59" providerId="LiveId" clId="{8C33AC8A-D892-47D2-B7D7-DE26B8F61F9D}" dt="2025-01-14T16:37:17.762" v="24" actId="47"/>
        <pc:sldMkLst>
          <pc:docMk/>
          <pc:sldMk cId="493016440" sldId="275"/>
        </pc:sldMkLst>
      </pc:sldChg>
      <pc:sldChg chg="addSp modSp mod setBg">
        <pc:chgData name="Melissa Riley" userId="d5efca3b52404f59" providerId="LiveId" clId="{8C33AC8A-D892-47D2-B7D7-DE26B8F61F9D}" dt="2025-01-14T19:47:09.552" v="2292" actId="20577"/>
        <pc:sldMkLst>
          <pc:docMk/>
          <pc:sldMk cId="4170627467" sldId="276"/>
        </pc:sldMkLst>
        <pc:spChg chg="mod">
          <ac:chgData name="Melissa Riley" userId="d5efca3b52404f59" providerId="LiveId" clId="{8C33AC8A-D892-47D2-B7D7-DE26B8F61F9D}" dt="2025-01-14T19:46:44.030" v="2256" actId="26606"/>
          <ac:spMkLst>
            <pc:docMk/>
            <pc:sldMk cId="4170627467" sldId="276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4T19:47:09.552" v="2292" actId="20577"/>
          <ac:spMkLst>
            <pc:docMk/>
            <pc:sldMk cId="4170627467" sldId="276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4T19:46:44.030" v="2256" actId="26606"/>
          <ac:spMkLst>
            <pc:docMk/>
            <pc:sldMk cId="4170627467" sldId="276"/>
            <ac:spMk id="11" creationId="{2A578294-C359-4F70-B076-FA2EA25904EA}"/>
          </ac:spMkLst>
        </pc:spChg>
        <pc:spChg chg="add">
          <ac:chgData name="Melissa Riley" userId="d5efca3b52404f59" providerId="LiveId" clId="{8C33AC8A-D892-47D2-B7D7-DE26B8F61F9D}" dt="2025-01-14T19:46:44.030" v="2256" actId="26606"/>
          <ac:spMkLst>
            <pc:docMk/>
            <pc:sldMk cId="4170627467" sldId="276"/>
            <ac:spMk id="13" creationId="{6B0EA01C-7F9F-41A9-AC23-10FEFCB9E176}"/>
          </ac:spMkLst>
        </pc:spChg>
        <pc:picChg chg="mod ord">
          <ac:chgData name="Melissa Riley" userId="d5efca3b52404f59" providerId="LiveId" clId="{8C33AC8A-D892-47D2-B7D7-DE26B8F61F9D}" dt="2025-01-14T19:46:44.030" v="2256" actId="26606"/>
          <ac:picMkLst>
            <pc:docMk/>
            <pc:sldMk cId="4170627467" sldId="276"/>
            <ac:picMk id="4" creationId="{00000000-0000-0000-0000-000000000000}"/>
          </ac:picMkLst>
        </pc:picChg>
        <pc:picChg chg="mod ord">
          <ac:chgData name="Melissa Riley" userId="d5efca3b52404f59" providerId="LiveId" clId="{8C33AC8A-D892-47D2-B7D7-DE26B8F61F9D}" dt="2025-01-14T19:46:44.030" v="2256" actId="26606"/>
          <ac:picMkLst>
            <pc:docMk/>
            <pc:sldMk cId="4170627467" sldId="276"/>
            <ac:picMk id="5" creationId="{00000000-0000-0000-0000-000000000000}"/>
          </ac:picMkLst>
        </pc:picChg>
        <pc:picChg chg="add mod">
          <ac:chgData name="Melissa Riley" userId="d5efca3b52404f59" providerId="LiveId" clId="{8C33AC8A-D892-47D2-B7D7-DE26B8F61F9D}" dt="2025-01-14T19:46:44.030" v="2256" actId="26606"/>
          <ac:picMkLst>
            <pc:docMk/>
            <pc:sldMk cId="4170627467" sldId="276"/>
            <ac:picMk id="6" creationId="{F00D816D-86CE-8772-3AE6-8369310375BD}"/>
          </ac:picMkLst>
        </pc:picChg>
      </pc:sldChg>
      <pc:sldChg chg="addSp delSp modSp mod setBg setClrOvrMap">
        <pc:chgData name="Melissa Riley" userId="d5efca3b52404f59" providerId="LiveId" clId="{8C33AC8A-D892-47D2-B7D7-DE26B8F61F9D}" dt="2025-01-14T19:49:16.591" v="2386" actId="403"/>
        <pc:sldMkLst>
          <pc:docMk/>
          <pc:sldMk cId="3642527291" sldId="277"/>
        </pc:sldMkLst>
        <pc:spChg chg="mod ord">
          <ac:chgData name="Melissa Riley" userId="d5efca3b52404f59" providerId="LiveId" clId="{8C33AC8A-D892-47D2-B7D7-DE26B8F61F9D}" dt="2025-01-14T19:48:52.625" v="2347" actId="26606"/>
          <ac:spMkLst>
            <pc:docMk/>
            <pc:sldMk cId="3642527291" sldId="277"/>
            <ac:spMk id="2" creationId="{00000000-0000-0000-0000-000000000000}"/>
          </ac:spMkLst>
        </pc:spChg>
        <pc:spChg chg="mod ord">
          <ac:chgData name="Melissa Riley" userId="d5efca3b52404f59" providerId="LiveId" clId="{8C33AC8A-D892-47D2-B7D7-DE26B8F61F9D}" dt="2025-01-14T19:49:16.591" v="2386" actId="403"/>
          <ac:spMkLst>
            <pc:docMk/>
            <pc:sldMk cId="3642527291" sldId="277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4T19:48:52.625" v="2347" actId="26606"/>
          <ac:spMkLst>
            <pc:docMk/>
            <pc:sldMk cId="3642527291" sldId="277"/>
            <ac:spMk id="11" creationId="{5356B7AC-8991-4B6B-92E2-9EBB80DBBCFD}"/>
          </ac:spMkLst>
        </pc:spChg>
        <pc:spChg chg="add">
          <ac:chgData name="Melissa Riley" userId="d5efca3b52404f59" providerId="LiveId" clId="{8C33AC8A-D892-47D2-B7D7-DE26B8F61F9D}" dt="2025-01-14T19:48:52.625" v="2347" actId="26606"/>
          <ac:spMkLst>
            <pc:docMk/>
            <pc:sldMk cId="3642527291" sldId="277"/>
            <ac:spMk id="13" creationId="{F7CC7D8E-EFA5-4077-A4F3-6CA7CE124557}"/>
          </ac:spMkLst>
        </pc:spChg>
        <pc:picChg chg="mod">
          <ac:chgData name="Melissa Riley" userId="d5efca3b52404f59" providerId="LiveId" clId="{8C33AC8A-D892-47D2-B7D7-DE26B8F61F9D}" dt="2025-01-14T19:48:52.625" v="2347" actId="26606"/>
          <ac:picMkLst>
            <pc:docMk/>
            <pc:sldMk cId="3642527291" sldId="277"/>
            <ac:picMk id="4" creationId="{00000000-0000-0000-0000-000000000000}"/>
          </ac:picMkLst>
        </pc:picChg>
        <pc:picChg chg="add mod">
          <ac:chgData name="Melissa Riley" userId="d5efca3b52404f59" providerId="LiveId" clId="{8C33AC8A-D892-47D2-B7D7-DE26B8F61F9D}" dt="2025-01-14T19:48:52.625" v="2347" actId="26606"/>
          <ac:picMkLst>
            <pc:docMk/>
            <pc:sldMk cId="3642527291" sldId="277"/>
            <ac:picMk id="6" creationId="{9740C400-4F61-7379-2ECA-C5CD1483DFDE}"/>
          </ac:picMkLst>
        </pc:picChg>
      </pc:sldChg>
      <pc:sldChg chg="addSp modSp mod setBg">
        <pc:chgData name="Melissa Riley" userId="d5efca3b52404f59" providerId="LiveId" clId="{8C33AC8A-D892-47D2-B7D7-DE26B8F61F9D}" dt="2025-01-14T19:52:47.109" v="2501" actId="20577"/>
        <pc:sldMkLst>
          <pc:docMk/>
          <pc:sldMk cId="619426224" sldId="278"/>
        </pc:sldMkLst>
        <pc:spChg chg="mod">
          <ac:chgData name="Melissa Riley" userId="d5efca3b52404f59" providerId="LiveId" clId="{8C33AC8A-D892-47D2-B7D7-DE26B8F61F9D}" dt="2025-01-14T19:50:50.781" v="2390" actId="26606"/>
          <ac:spMkLst>
            <pc:docMk/>
            <pc:sldMk cId="619426224" sldId="278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4T19:52:47.109" v="2501" actId="20577"/>
          <ac:spMkLst>
            <pc:docMk/>
            <pc:sldMk cId="619426224" sldId="278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4T19:50:50.781" v="2390" actId="26606"/>
          <ac:spMkLst>
            <pc:docMk/>
            <pc:sldMk cId="619426224" sldId="278"/>
            <ac:spMk id="11" creationId="{2A578294-C359-4F70-B076-FA2EA25904EA}"/>
          </ac:spMkLst>
        </pc:spChg>
        <pc:spChg chg="add">
          <ac:chgData name="Melissa Riley" userId="d5efca3b52404f59" providerId="LiveId" clId="{8C33AC8A-D892-47D2-B7D7-DE26B8F61F9D}" dt="2025-01-14T19:50:50.781" v="2390" actId="26606"/>
          <ac:spMkLst>
            <pc:docMk/>
            <pc:sldMk cId="619426224" sldId="278"/>
            <ac:spMk id="13" creationId="{6B0EA01C-7F9F-41A9-AC23-10FEFCB9E176}"/>
          </ac:spMkLst>
        </pc:spChg>
        <pc:picChg chg="mod ord">
          <ac:chgData name="Melissa Riley" userId="d5efca3b52404f59" providerId="LiveId" clId="{8C33AC8A-D892-47D2-B7D7-DE26B8F61F9D}" dt="2025-01-14T19:50:50.781" v="2390" actId="26606"/>
          <ac:picMkLst>
            <pc:docMk/>
            <pc:sldMk cId="619426224" sldId="278"/>
            <ac:picMk id="4" creationId="{00000000-0000-0000-0000-000000000000}"/>
          </ac:picMkLst>
        </pc:picChg>
        <pc:picChg chg="add mod">
          <ac:chgData name="Melissa Riley" userId="d5efca3b52404f59" providerId="LiveId" clId="{8C33AC8A-D892-47D2-B7D7-DE26B8F61F9D}" dt="2025-01-14T19:50:50.781" v="2390" actId="26606"/>
          <ac:picMkLst>
            <pc:docMk/>
            <pc:sldMk cId="619426224" sldId="278"/>
            <ac:picMk id="5" creationId="{84BD04C4-2326-9261-EE41-8566BCD66A05}"/>
          </ac:picMkLst>
        </pc:picChg>
        <pc:picChg chg="add mod">
          <ac:chgData name="Melissa Riley" userId="d5efca3b52404f59" providerId="LiveId" clId="{8C33AC8A-D892-47D2-B7D7-DE26B8F61F9D}" dt="2025-01-14T19:50:50.781" v="2390" actId="26606"/>
          <ac:picMkLst>
            <pc:docMk/>
            <pc:sldMk cId="619426224" sldId="278"/>
            <ac:picMk id="6" creationId="{A1A33DD8-E967-B830-4F79-0E05AF098FD4}"/>
          </ac:picMkLst>
        </pc:picChg>
      </pc:sldChg>
      <pc:sldChg chg="addSp delSp modSp mod setBg">
        <pc:chgData name="Melissa Riley" userId="d5efca3b52404f59" providerId="LiveId" clId="{8C33AC8A-D892-47D2-B7D7-DE26B8F61F9D}" dt="2025-01-15T15:09:20.049" v="2701" actId="403"/>
        <pc:sldMkLst>
          <pc:docMk/>
          <pc:sldMk cId="1755495784" sldId="279"/>
        </pc:sldMkLst>
        <pc:spChg chg="mod">
          <ac:chgData name="Melissa Riley" userId="d5efca3b52404f59" providerId="LiveId" clId="{8C33AC8A-D892-47D2-B7D7-DE26B8F61F9D}" dt="2025-01-15T15:09:10.495" v="2693" actId="26606"/>
          <ac:spMkLst>
            <pc:docMk/>
            <pc:sldMk cId="1755495784" sldId="279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15:09:20.049" v="2701" actId="403"/>
          <ac:spMkLst>
            <pc:docMk/>
            <pc:sldMk cId="1755495784" sldId="279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5T15:09:10.495" v="2693" actId="26606"/>
          <ac:spMkLst>
            <pc:docMk/>
            <pc:sldMk cId="1755495784" sldId="279"/>
            <ac:spMk id="11" creationId="{2A578294-C359-4F70-B076-FA2EA25904EA}"/>
          </ac:spMkLst>
        </pc:spChg>
        <pc:spChg chg="add">
          <ac:chgData name="Melissa Riley" userId="d5efca3b52404f59" providerId="LiveId" clId="{8C33AC8A-D892-47D2-B7D7-DE26B8F61F9D}" dt="2025-01-15T15:09:10.495" v="2693" actId="26606"/>
          <ac:spMkLst>
            <pc:docMk/>
            <pc:sldMk cId="1755495784" sldId="279"/>
            <ac:spMk id="13" creationId="{6B0EA01C-7F9F-41A9-AC23-10FEFCB9E176}"/>
          </ac:spMkLst>
        </pc:spChg>
        <pc:picChg chg="mod ord">
          <ac:chgData name="Melissa Riley" userId="d5efca3b52404f59" providerId="LiveId" clId="{8C33AC8A-D892-47D2-B7D7-DE26B8F61F9D}" dt="2025-01-15T15:09:10.495" v="2693" actId="26606"/>
          <ac:picMkLst>
            <pc:docMk/>
            <pc:sldMk cId="1755495784" sldId="279"/>
            <ac:picMk id="4" creationId="{00000000-0000-0000-0000-000000000000}"/>
          </ac:picMkLst>
        </pc:picChg>
        <pc:picChg chg="add mod">
          <ac:chgData name="Melissa Riley" userId="d5efca3b52404f59" providerId="LiveId" clId="{8C33AC8A-D892-47D2-B7D7-DE26B8F61F9D}" dt="2025-01-15T15:09:10.495" v="2693" actId="26606"/>
          <ac:picMkLst>
            <pc:docMk/>
            <pc:sldMk cId="1755495784" sldId="279"/>
            <ac:picMk id="5" creationId="{23BF7942-F789-56B2-270C-DE6C8670EB66}"/>
          </ac:picMkLst>
        </pc:picChg>
        <pc:picChg chg="mod ord">
          <ac:chgData name="Melissa Riley" userId="d5efca3b52404f59" providerId="LiveId" clId="{8C33AC8A-D892-47D2-B7D7-DE26B8F61F9D}" dt="2025-01-15T15:09:10.495" v="2693" actId="26606"/>
          <ac:picMkLst>
            <pc:docMk/>
            <pc:sldMk cId="1755495784" sldId="279"/>
            <ac:picMk id="6" creationId="{696E68F3-F449-4C5B-AE28-90DE36C02147}"/>
          </ac:picMkLst>
        </pc:picChg>
      </pc:sldChg>
      <pc:sldChg chg="addSp delSp modSp mod setBg">
        <pc:chgData name="Melissa Riley" userId="d5efca3b52404f59" providerId="LiveId" clId="{8C33AC8A-D892-47D2-B7D7-DE26B8F61F9D}" dt="2025-01-15T16:00:07.273" v="2786" actId="27636"/>
        <pc:sldMkLst>
          <pc:docMk/>
          <pc:sldMk cId="3918396365" sldId="280"/>
        </pc:sldMkLst>
        <pc:spChg chg="mod">
          <ac:chgData name="Melissa Riley" userId="d5efca3b52404f59" providerId="LiveId" clId="{8C33AC8A-D892-47D2-B7D7-DE26B8F61F9D}" dt="2025-01-15T15:11:28.967" v="2772" actId="26606"/>
          <ac:spMkLst>
            <pc:docMk/>
            <pc:sldMk cId="3918396365" sldId="280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16:00:07.273" v="2786" actId="27636"/>
          <ac:spMkLst>
            <pc:docMk/>
            <pc:sldMk cId="3918396365" sldId="280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5T15:12:35.925" v="2782" actId="26606"/>
          <ac:spMkLst>
            <pc:docMk/>
            <pc:sldMk cId="3918396365" sldId="280"/>
            <ac:spMk id="20" creationId="{A9BBD8C9-486F-459C-AC5E-3F2327F28048}"/>
          </ac:spMkLst>
        </pc:spChg>
        <pc:spChg chg="add">
          <ac:chgData name="Melissa Riley" userId="d5efca3b52404f59" providerId="LiveId" clId="{8C33AC8A-D892-47D2-B7D7-DE26B8F61F9D}" dt="2025-01-15T15:12:35.925" v="2782" actId="26606"/>
          <ac:spMkLst>
            <pc:docMk/>
            <pc:sldMk cId="3918396365" sldId="280"/>
            <ac:spMk id="22" creationId="{5C5FEBD1-EE60-4C83-8F5E-CEAAAB732507}"/>
          </ac:spMkLst>
        </pc:spChg>
        <pc:picChg chg="add mod ord">
          <ac:chgData name="Melissa Riley" userId="d5efca3b52404f59" providerId="LiveId" clId="{8C33AC8A-D892-47D2-B7D7-DE26B8F61F9D}" dt="2025-01-15T15:11:28.967" v="2772" actId="26606"/>
          <ac:picMkLst>
            <pc:docMk/>
            <pc:sldMk cId="3918396365" sldId="280"/>
            <ac:picMk id="4" creationId="{4930827F-32B3-5460-AEAC-80384D5FF634}"/>
          </ac:picMkLst>
        </pc:picChg>
        <pc:picChg chg="add mod">
          <ac:chgData name="Melissa Riley" userId="d5efca3b52404f59" providerId="LiveId" clId="{8C33AC8A-D892-47D2-B7D7-DE26B8F61F9D}" dt="2025-01-15T15:12:35.925" v="2782" actId="26606"/>
          <ac:picMkLst>
            <pc:docMk/>
            <pc:sldMk cId="3918396365" sldId="280"/>
            <ac:picMk id="6" creationId="{1EBF4D0C-1212-63CF-C3A4-CA624DC82F35}"/>
          </ac:picMkLst>
        </pc:picChg>
        <pc:picChg chg="mod ord">
          <ac:chgData name="Melissa Riley" userId="d5efca3b52404f59" providerId="LiveId" clId="{8C33AC8A-D892-47D2-B7D7-DE26B8F61F9D}" dt="2025-01-15T15:11:28.967" v="2772" actId="26606"/>
          <ac:picMkLst>
            <pc:docMk/>
            <pc:sldMk cId="3918396365" sldId="280"/>
            <ac:picMk id="7" creationId="{00000000-0000-0000-0000-000000000000}"/>
          </ac:picMkLst>
        </pc:picChg>
        <pc:picChg chg="add mod">
          <ac:chgData name="Melissa Riley" userId="d5efca3b52404f59" providerId="LiveId" clId="{8C33AC8A-D892-47D2-B7D7-DE26B8F61F9D}" dt="2025-01-15T15:12:35.925" v="2782" actId="26606"/>
          <ac:picMkLst>
            <pc:docMk/>
            <pc:sldMk cId="3918396365" sldId="280"/>
            <ac:picMk id="9" creationId="{82E3A776-9BE3-C05B-F400-D1B5649A92F5}"/>
          </ac:picMkLst>
        </pc:picChg>
      </pc:sldChg>
      <pc:sldChg chg="del">
        <pc:chgData name="Melissa Riley" userId="d5efca3b52404f59" providerId="LiveId" clId="{8C33AC8A-D892-47D2-B7D7-DE26B8F61F9D}" dt="2025-01-14T16:38:36.249" v="53" actId="47"/>
        <pc:sldMkLst>
          <pc:docMk/>
          <pc:sldMk cId="3624981673" sldId="281"/>
        </pc:sldMkLst>
      </pc:sldChg>
      <pc:sldChg chg="modSp mod">
        <pc:chgData name="Melissa Riley" userId="d5efca3b52404f59" providerId="LiveId" clId="{8C33AC8A-D892-47D2-B7D7-DE26B8F61F9D}" dt="2025-01-15T16:05:22.807" v="3048" actId="20577"/>
        <pc:sldMkLst>
          <pc:docMk/>
          <pc:sldMk cId="395488649" sldId="282"/>
        </pc:sldMkLst>
        <pc:spChg chg="mod">
          <ac:chgData name="Melissa Riley" userId="d5efca3b52404f59" providerId="LiveId" clId="{8C33AC8A-D892-47D2-B7D7-DE26B8F61F9D}" dt="2025-01-15T16:05:22.807" v="3048" actId="20577"/>
          <ac:spMkLst>
            <pc:docMk/>
            <pc:sldMk cId="395488649" sldId="282"/>
            <ac:spMk id="3" creationId="{00000000-0000-0000-0000-000000000000}"/>
          </ac:spMkLst>
        </pc:spChg>
      </pc:sldChg>
      <pc:sldChg chg="addSp modSp mod setBg">
        <pc:chgData name="Melissa Riley" userId="d5efca3b52404f59" providerId="LiveId" clId="{8C33AC8A-D892-47D2-B7D7-DE26B8F61F9D}" dt="2025-01-15T16:10:43.616" v="3106" actId="403"/>
        <pc:sldMkLst>
          <pc:docMk/>
          <pc:sldMk cId="2006517453" sldId="283"/>
        </pc:sldMkLst>
        <pc:spChg chg="mod">
          <ac:chgData name="Melissa Riley" userId="d5efca3b52404f59" providerId="LiveId" clId="{8C33AC8A-D892-47D2-B7D7-DE26B8F61F9D}" dt="2025-01-15T16:10:38.554" v="3102" actId="26606"/>
          <ac:spMkLst>
            <pc:docMk/>
            <pc:sldMk cId="2006517453" sldId="283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16:10:43.616" v="3106" actId="403"/>
          <ac:spMkLst>
            <pc:docMk/>
            <pc:sldMk cId="2006517453" sldId="283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5T16:10:38.554" v="3102" actId="26606"/>
          <ac:spMkLst>
            <pc:docMk/>
            <pc:sldMk cId="2006517453" sldId="283"/>
            <ac:spMk id="11" creationId="{2A578294-C359-4F70-B076-FA2EA25904EA}"/>
          </ac:spMkLst>
        </pc:spChg>
        <pc:spChg chg="add">
          <ac:chgData name="Melissa Riley" userId="d5efca3b52404f59" providerId="LiveId" clId="{8C33AC8A-D892-47D2-B7D7-DE26B8F61F9D}" dt="2025-01-15T16:10:38.554" v="3102" actId="26606"/>
          <ac:spMkLst>
            <pc:docMk/>
            <pc:sldMk cId="2006517453" sldId="283"/>
            <ac:spMk id="13" creationId="{6B0EA01C-7F9F-41A9-AC23-10FEFCB9E176}"/>
          </ac:spMkLst>
        </pc:spChg>
        <pc:picChg chg="add mod ord">
          <ac:chgData name="Melissa Riley" userId="d5efca3b52404f59" providerId="LiveId" clId="{8C33AC8A-D892-47D2-B7D7-DE26B8F61F9D}" dt="2025-01-15T16:10:38.554" v="3102" actId="26606"/>
          <ac:picMkLst>
            <pc:docMk/>
            <pc:sldMk cId="2006517453" sldId="283"/>
            <ac:picMk id="4" creationId="{24EA7BAB-AFC7-EF9A-2B81-07DBEDC80FB3}"/>
          </ac:picMkLst>
        </pc:picChg>
        <pc:picChg chg="mod ord">
          <ac:chgData name="Melissa Riley" userId="d5efca3b52404f59" providerId="LiveId" clId="{8C33AC8A-D892-47D2-B7D7-DE26B8F61F9D}" dt="2025-01-15T16:10:38.554" v="3102" actId="26606"/>
          <ac:picMkLst>
            <pc:docMk/>
            <pc:sldMk cId="2006517453" sldId="283"/>
            <ac:picMk id="5" creationId="{00000000-0000-0000-0000-000000000000}"/>
          </ac:picMkLst>
        </pc:picChg>
        <pc:picChg chg="add mod">
          <ac:chgData name="Melissa Riley" userId="d5efca3b52404f59" providerId="LiveId" clId="{8C33AC8A-D892-47D2-B7D7-DE26B8F61F9D}" dt="2025-01-15T16:10:38.554" v="3102" actId="26606"/>
          <ac:picMkLst>
            <pc:docMk/>
            <pc:sldMk cId="2006517453" sldId="283"/>
            <ac:picMk id="6" creationId="{92601513-3E16-C45C-D547-9B2E59427F23}"/>
          </ac:picMkLst>
        </pc:picChg>
      </pc:sldChg>
      <pc:sldChg chg="addSp delSp modSp mod">
        <pc:chgData name="Melissa Riley" userId="d5efca3b52404f59" providerId="LiveId" clId="{8C33AC8A-D892-47D2-B7D7-DE26B8F61F9D}" dt="2025-01-15T16:18:41.016" v="3488" actId="313"/>
        <pc:sldMkLst>
          <pc:docMk/>
          <pc:sldMk cId="1970738765" sldId="284"/>
        </pc:sldMkLst>
        <pc:spChg chg="mod">
          <ac:chgData name="Melissa Riley" userId="d5efca3b52404f59" providerId="LiveId" clId="{8C33AC8A-D892-47D2-B7D7-DE26B8F61F9D}" dt="2025-01-15T16:18:41.016" v="3488" actId="313"/>
          <ac:spMkLst>
            <pc:docMk/>
            <pc:sldMk cId="1970738765" sldId="284"/>
            <ac:spMk id="3" creationId="{5E81BF99-AF18-429D-9521-8F36763946E5}"/>
          </ac:spMkLst>
        </pc:spChg>
        <pc:picChg chg="add mod">
          <ac:chgData name="Melissa Riley" userId="d5efca3b52404f59" providerId="LiveId" clId="{8C33AC8A-D892-47D2-B7D7-DE26B8F61F9D}" dt="2025-01-15T16:17:09.166" v="3438" actId="1076"/>
          <ac:picMkLst>
            <pc:docMk/>
            <pc:sldMk cId="1970738765" sldId="284"/>
            <ac:picMk id="4" creationId="{FE8618ED-92CF-636B-D8A5-D817B2C24262}"/>
          </ac:picMkLst>
        </pc:picChg>
        <pc:picChg chg="add mod">
          <ac:chgData name="Melissa Riley" userId="d5efca3b52404f59" providerId="LiveId" clId="{8C33AC8A-D892-47D2-B7D7-DE26B8F61F9D}" dt="2025-01-15T16:17:55.311" v="3442" actId="1076"/>
          <ac:picMkLst>
            <pc:docMk/>
            <pc:sldMk cId="1970738765" sldId="284"/>
            <ac:picMk id="5" creationId="{91A2C997-DBDE-BF47-E81B-15B10DE4E524}"/>
          </ac:picMkLst>
        </pc:picChg>
        <pc:picChg chg="add mod">
          <ac:chgData name="Melissa Riley" userId="d5efca3b52404f59" providerId="LiveId" clId="{8C33AC8A-D892-47D2-B7D7-DE26B8F61F9D}" dt="2025-01-15T16:18:36.226" v="3487" actId="1076"/>
          <ac:picMkLst>
            <pc:docMk/>
            <pc:sldMk cId="1970738765" sldId="284"/>
            <ac:picMk id="6" creationId="{2DCC30D8-E374-D405-D87A-6611CD69E63A}"/>
          </ac:picMkLst>
        </pc:picChg>
      </pc:sldChg>
      <pc:sldChg chg="del">
        <pc:chgData name="Melissa Riley" userId="d5efca3b52404f59" providerId="LiveId" clId="{8C33AC8A-D892-47D2-B7D7-DE26B8F61F9D}" dt="2025-01-14T16:39:00.516" v="64" actId="47"/>
        <pc:sldMkLst>
          <pc:docMk/>
          <pc:sldMk cId="3801116043" sldId="285"/>
        </pc:sldMkLst>
      </pc:sldChg>
      <pc:sldChg chg="addSp delSp modSp mod setBg">
        <pc:chgData name="Melissa Riley" userId="d5efca3b52404f59" providerId="LiveId" clId="{8C33AC8A-D892-47D2-B7D7-DE26B8F61F9D}" dt="2025-01-15T16:29:23.347" v="3565" actId="27636"/>
        <pc:sldMkLst>
          <pc:docMk/>
          <pc:sldMk cId="1203932392" sldId="286"/>
        </pc:sldMkLst>
        <pc:spChg chg="mod">
          <ac:chgData name="Melissa Riley" userId="d5efca3b52404f59" providerId="LiveId" clId="{8C33AC8A-D892-47D2-B7D7-DE26B8F61F9D}" dt="2025-01-15T16:22:20.214" v="3539" actId="26606"/>
          <ac:spMkLst>
            <pc:docMk/>
            <pc:sldMk cId="1203932392" sldId="286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16:29:23.347" v="3565" actId="27636"/>
          <ac:spMkLst>
            <pc:docMk/>
            <pc:sldMk cId="1203932392" sldId="286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5T16:22:20.214" v="3539" actId="26606"/>
          <ac:spMkLst>
            <pc:docMk/>
            <pc:sldMk cId="1203932392" sldId="286"/>
            <ac:spMk id="12" creationId="{2A578294-C359-4F70-B076-FA2EA25904EA}"/>
          </ac:spMkLst>
        </pc:spChg>
        <pc:spChg chg="add">
          <ac:chgData name="Melissa Riley" userId="d5efca3b52404f59" providerId="LiveId" clId="{8C33AC8A-D892-47D2-B7D7-DE26B8F61F9D}" dt="2025-01-15T16:22:20.214" v="3539" actId="26606"/>
          <ac:spMkLst>
            <pc:docMk/>
            <pc:sldMk cId="1203932392" sldId="286"/>
            <ac:spMk id="14" creationId="{6B0EA01C-7F9F-41A9-AC23-10FEFCB9E176}"/>
          </ac:spMkLst>
        </pc:spChg>
        <pc:picChg chg="mod ord">
          <ac:chgData name="Melissa Riley" userId="d5efca3b52404f59" providerId="LiveId" clId="{8C33AC8A-D892-47D2-B7D7-DE26B8F61F9D}" dt="2025-01-15T16:22:20.214" v="3539" actId="26606"/>
          <ac:picMkLst>
            <pc:docMk/>
            <pc:sldMk cId="1203932392" sldId="286"/>
            <ac:picMk id="4" creationId="{00000000-0000-0000-0000-000000000000}"/>
          </ac:picMkLst>
        </pc:picChg>
        <pc:picChg chg="add mod ord">
          <ac:chgData name="Melissa Riley" userId="d5efca3b52404f59" providerId="LiveId" clId="{8C33AC8A-D892-47D2-B7D7-DE26B8F61F9D}" dt="2025-01-15T16:22:20.214" v="3539" actId="26606"/>
          <ac:picMkLst>
            <pc:docMk/>
            <pc:sldMk cId="1203932392" sldId="286"/>
            <ac:picMk id="5" creationId="{63F3CDA7-6E67-B49B-CF95-3EAFE92BECAC}"/>
          </ac:picMkLst>
        </pc:picChg>
        <pc:picChg chg="add mod">
          <ac:chgData name="Melissa Riley" userId="d5efca3b52404f59" providerId="LiveId" clId="{8C33AC8A-D892-47D2-B7D7-DE26B8F61F9D}" dt="2025-01-15T16:22:20.214" v="3539" actId="26606"/>
          <ac:picMkLst>
            <pc:docMk/>
            <pc:sldMk cId="1203932392" sldId="286"/>
            <ac:picMk id="7" creationId="{560DD367-F23E-FD56-9C33-7A9C3E9589F6}"/>
          </ac:picMkLst>
        </pc:picChg>
      </pc:sldChg>
      <pc:sldChg chg="addSp modSp mod setBg">
        <pc:chgData name="Melissa Riley" userId="d5efca3b52404f59" providerId="LiveId" clId="{8C33AC8A-D892-47D2-B7D7-DE26B8F61F9D}" dt="2025-01-15T16:30:08.692" v="3608" actId="403"/>
        <pc:sldMkLst>
          <pc:docMk/>
          <pc:sldMk cId="2494572809" sldId="287"/>
        </pc:sldMkLst>
        <pc:spChg chg="mod">
          <ac:chgData name="Melissa Riley" userId="d5efca3b52404f59" providerId="LiveId" clId="{8C33AC8A-D892-47D2-B7D7-DE26B8F61F9D}" dt="2025-01-15T16:30:03.314" v="3604" actId="26606"/>
          <ac:spMkLst>
            <pc:docMk/>
            <pc:sldMk cId="2494572809" sldId="287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16:30:08.692" v="3608" actId="403"/>
          <ac:spMkLst>
            <pc:docMk/>
            <pc:sldMk cId="2494572809" sldId="287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5T16:30:03.314" v="3604" actId="26606"/>
          <ac:spMkLst>
            <pc:docMk/>
            <pc:sldMk cId="2494572809" sldId="287"/>
            <ac:spMk id="13" creationId="{B2993EF1-19E1-473A-8A3F-1D7B249519F5}"/>
          </ac:spMkLst>
        </pc:spChg>
        <pc:spChg chg="add">
          <ac:chgData name="Melissa Riley" userId="d5efca3b52404f59" providerId="LiveId" clId="{8C33AC8A-D892-47D2-B7D7-DE26B8F61F9D}" dt="2025-01-15T16:30:03.314" v="3604" actId="26606"/>
          <ac:spMkLst>
            <pc:docMk/>
            <pc:sldMk cId="2494572809" sldId="287"/>
            <ac:spMk id="15" creationId="{F50C5101-CD9E-4E96-A827-ACA768C3113B}"/>
          </ac:spMkLst>
        </pc:spChg>
        <pc:spChg chg="add">
          <ac:chgData name="Melissa Riley" userId="d5efca3b52404f59" providerId="LiveId" clId="{8C33AC8A-D892-47D2-B7D7-DE26B8F61F9D}" dt="2025-01-15T16:30:03.314" v="3604" actId="26606"/>
          <ac:spMkLst>
            <pc:docMk/>
            <pc:sldMk cId="2494572809" sldId="287"/>
            <ac:spMk id="17" creationId="{462DAB16-FC2D-400E-BB5D-1F4F137BB95B}"/>
          </ac:spMkLst>
        </pc:spChg>
        <pc:picChg chg="mod ord">
          <ac:chgData name="Melissa Riley" userId="d5efca3b52404f59" providerId="LiveId" clId="{8C33AC8A-D892-47D2-B7D7-DE26B8F61F9D}" dt="2025-01-15T16:30:03.314" v="3604" actId="26606"/>
          <ac:picMkLst>
            <pc:docMk/>
            <pc:sldMk cId="2494572809" sldId="287"/>
            <ac:picMk id="6" creationId="{DCD60B2A-0FE0-4297-A1BA-13FA2B65C696}"/>
          </ac:picMkLst>
        </pc:picChg>
        <pc:picChg chg="mod">
          <ac:chgData name="Melissa Riley" userId="d5efca3b52404f59" providerId="LiveId" clId="{8C33AC8A-D892-47D2-B7D7-DE26B8F61F9D}" dt="2025-01-15T16:30:03.314" v="3604" actId="26606"/>
          <ac:picMkLst>
            <pc:docMk/>
            <pc:sldMk cId="2494572809" sldId="287"/>
            <ac:picMk id="8" creationId="{D58C96DB-A36C-4AA8-B705-14E0D0EA9AAD}"/>
          </ac:picMkLst>
        </pc:picChg>
      </pc:sldChg>
      <pc:sldChg chg="addSp delSp modSp mod setBg">
        <pc:chgData name="Melissa Riley" userId="d5efca3b52404f59" providerId="LiveId" clId="{8C33AC8A-D892-47D2-B7D7-DE26B8F61F9D}" dt="2025-01-15T16:36:56.598" v="3767" actId="20577"/>
        <pc:sldMkLst>
          <pc:docMk/>
          <pc:sldMk cId="1599246497" sldId="289"/>
        </pc:sldMkLst>
        <pc:spChg chg="mod">
          <ac:chgData name="Melissa Riley" userId="d5efca3b52404f59" providerId="LiveId" clId="{8C33AC8A-D892-47D2-B7D7-DE26B8F61F9D}" dt="2025-01-15T16:36:30.186" v="3748" actId="26606"/>
          <ac:spMkLst>
            <pc:docMk/>
            <pc:sldMk cId="1599246497" sldId="289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16:36:56.598" v="3767" actId="20577"/>
          <ac:spMkLst>
            <pc:docMk/>
            <pc:sldMk cId="1599246497" sldId="289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5T16:36:30.186" v="3748" actId="26606"/>
          <ac:spMkLst>
            <pc:docMk/>
            <pc:sldMk cId="1599246497" sldId="289"/>
            <ac:spMk id="16" creationId="{2A578294-C359-4F70-B076-FA2EA25904EA}"/>
          </ac:spMkLst>
        </pc:spChg>
        <pc:spChg chg="add">
          <ac:chgData name="Melissa Riley" userId="d5efca3b52404f59" providerId="LiveId" clId="{8C33AC8A-D892-47D2-B7D7-DE26B8F61F9D}" dt="2025-01-15T16:36:30.186" v="3748" actId="26606"/>
          <ac:spMkLst>
            <pc:docMk/>
            <pc:sldMk cId="1599246497" sldId="289"/>
            <ac:spMk id="18" creationId="{6B0EA01C-7F9F-41A9-AC23-10FEFCB9E176}"/>
          </ac:spMkLst>
        </pc:spChg>
        <pc:picChg chg="add mod">
          <ac:chgData name="Melissa Riley" userId="d5efca3b52404f59" providerId="LiveId" clId="{8C33AC8A-D892-47D2-B7D7-DE26B8F61F9D}" dt="2025-01-15T16:36:45.520" v="3753" actId="1076"/>
          <ac:picMkLst>
            <pc:docMk/>
            <pc:sldMk cId="1599246497" sldId="289"/>
            <ac:picMk id="7" creationId="{F2C92A46-76EE-A092-9987-86B607AA9221}"/>
          </ac:picMkLst>
        </pc:picChg>
        <pc:picChg chg="add mod">
          <ac:chgData name="Melissa Riley" userId="d5efca3b52404f59" providerId="LiveId" clId="{8C33AC8A-D892-47D2-B7D7-DE26B8F61F9D}" dt="2025-01-15T16:36:47.404" v="3754" actId="1076"/>
          <ac:picMkLst>
            <pc:docMk/>
            <pc:sldMk cId="1599246497" sldId="289"/>
            <ac:picMk id="9" creationId="{5C5DBC18-4EC6-29F2-5CD1-781EDDFC10CD}"/>
          </ac:picMkLst>
        </pc:picChg>
        <pc:picChg chg="add mod ord">
          <ac:chgData name="Melissa Riley" userId="d5efca3b52404f59" providerId="LiveId" clId="{8C33AC8A-D892-47D2-B7D7-DE26B8F61F9D}" dt="2025-01-15T16:36:37.938" v="3751" actId="1076"/>
          <ac:picMkLst>
            <pc:docMk/>
            <pc:sldMk cId="1599246497" sldId="289"/>
            <ac:picMk id="11" creationId="{D3CCDB8B-2031-9D21-7A69-584984571ECE}"/>
          </ac:picMkLst>
        </pc:picChg>
      </pc:sldChg>
      <pc:sldChg chg="addSp delSp modSp mod setBg">
        <pc:chgData name="Melissa Riley" userId="d5efca3b52404f59" providerId="LiveId" clId="{8C33AC8A-D892-47D2-B7D7-DE26B8F61F9D}" dt="2025-01-16T19:42:41.464" v="12833" actId="20578"/>
        <pc:sldMkLst>
          <pc:docMk/>
          <pc:sldMk cId="593719017" sldId="290"/>
        </pc:sldMkLst>
        <pc:spChg chg="mod">
          <ac:chgData name="Melissa Riley" userId="d5efca3b52404f59" providerId="LiveId" clId="{8C33AC8A-D892-47D2-B7D7-DE26B8F61F9D}" dt="2025-01-16T19:42:16.221" v="12783" actId="26606"/>
          <ac:spMkLst>
            <pc:docMk/>
            <pc:sldMk cId="593719017" sldId="290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6T19:42:41.464" v="12833" actId="20578"/>
          <ac:spMkLst>
            <pc:docMk/>
            <pc:sldMk cId="593719017" sldId="290"/>
            <ac:spMk id="3" creationId="{00000000-0000-0000-0000-000000000000}"/>
          </ac:spMkLst>
        </pc:spChg>
        <pc:spChg chg="add del">
          <ac:chgData name="Melissa Riley" userId="d5efca3b52404f59" providerId="LiveId" clId="{8C33AC8A-D892-47D2-B7D7-DE26B8F61F9D}" dt="2025-01-16T19:42:16.221" v="12783" actId="26606"/>
          <ac:spMkLst>
            <pc:docMk/>
            <pc:sldMk cId="593719017" sldId="290"/>
            <ac:spMk id="10" creationId="{B2993EF1-19E1-473A-8A3F-1D7B249519F5}"/>
          </ac:spMkLst>
        </pc:spChg>
        <pc:spChg chg="add del">
          <ac:chgData name="Melissa Riley" userId="d5efca3b52404f59" providerId="LiveId" clId="{8C33AC8A-D892-47D2-B7D7-DE26B8F61F9D}" dt="2025-01-16T19:42:16.221" v="12783" actId="26606"/>
          <ac:spMkLst>
            <pc:docMk/>
            <pc:sldMk cId="593719017" sldId="290"/>
            <ac:spMk id="12" creationId="{F50C5101-CD9E-4E96-A827-ACA768C3113B}"/>
          </ac:spMkLst>
        </pc:spChg>
        <pc:spChg chg="add del">
          <ac:chgData name="Melissa Riley" userId="d5efca3b52404f59" providerId="LiveId" clId="{8C33AC8A-D892-47D2-B7D7-DE26B8F61F9D}" dt="2025-01-16T19:42:16.221" v="12783" actId="26606"/>
          <ac:spMkLst>
            <pc:docMk/>
            <pc:sldMk cId="593719017" sldId="290"/>
            <ac:spMk id="14" creationId="{462DAB16-FC2D-400E-BB5D-1F4F137BB95B}"/>
          </ac:spMkLst>
        </pc:spChg>
        <pc:spChg chg="add">
          <ac:chgData name="Melissa Riley" userId="d5efca3b52404f59" providerId="LiveId" clId="{8C33AC8A-D892-47D2-B7D7-DE26B8F61F9D}" dt="2025-01-16T19:42:16.221" v="12783" actId="26606"/>
          <ac:spMkLst>
            <pc:docMk/>
            <pc:sldMk cId="593719017" sldId="290"/>
            <ac:spMk id="19" creationId="{2A578294-C359-4F70-B076-FA2EA25904EA}"/>
          </ac:spMkLst>
        </pc:spChg>
        <pc:spChg chg="add">
          <ac:chgData name="Melissa Riley" userId="d5efca3b52404f59" providerId="LiveId" clId="{8C33AC8A-D892-47D2-B7D7-DE26B8F61F9D}" dt="2025-01-16T19:42:16.221" v="12783" actId="26606"/>
          <ac:spMkLst>
            <pc:docMk/>
            <pc:sldMk cId="593719017" sldId="290"/>
            <ac:spMk id="21" creationId="{6B0EA01C-7F9F-41A9-AC23-10FEFCB9E176}"/>
          </ac:spMkLst>
        </pc:spChg>
        <pc:picChg chg="mod ord">
          <ac:chgData name="Melissa Riley" userId="d5efca3b52404f59" providerId="LiveId" clId="{8C33AC8A-D892-47D2-B7D7-DE26B8F61F9D}" dt="2025-01-16T19:42:16.221" v="12783" actId="26606"/>
          <ac:picMkLst>
            <pc:docMk/>
            <pc:sldMk cId="593719017" sldId="290"/>
            <ac:picMk id="4" creationId="{00000000-0000-0000-0000-000000000000}"/>
          </ac:picMkLst>
        </pc:picChg>
        <pc:picChg chg="add mod ord">
          <ac:chgData name="Melissa Riley" userId="d5efca3b52404f59" providerId="LiveId" clId="{8C33AC8A-D892-47D2-B7D7-DE26B8F61F9D}" dt="2025-01-16T19:42:16.221" v="12783" actId="26606"/>
          <ac:picMkLst>
            <pc:docMk/>
            <pc:sldMk cId="593719017" sldId="290"/>
            <ac:picMk id="5" creationId="{29195568-674E-71D7-1F3C-A789F41A08D6}"/>
          </ac:picMkLst>
        </pc:picChg>
        <pc:picChg chg="add mod">
          <ac:chgData name="Melissa Riley" userId="d5efca3b52404f59" providerId="LiveId" clId="{8C33AC8A-D892-47D2-B7D7-DE26B8F61F9D}" dt="2025-01-16T19:42:16.221" v="12783" actId="26606"/>
          <ac:picMkLst>
            <pc:docMk/>
            <pc:sldMk cId="593719017" sldId="290"/>
            <ac:picMk id="6" creationId="{943BEC9C-AAEE-EF96-5400-9001A125F3BF}"/>
          </ac:picMkLst>
        </pc:picChg>
      </pc:sldChg>
      <pc:sldChg chg="addSp modSp mod setBg">
        <pc:chgData name="Melissa Riley" userId="d5efca3b52404f59" providerId="LiveId" clId="{8C33AC8A-D892-47D2-B7D7-DE26B8F61F9D}" dt="2025-01-15T16:43:08.310" v="3898" actId="20577"/>
        <pc:sldMkLst>
          <pc:docMk/>
          <pc:sldMk cId="2348369598" sldId="291"/>
        </pc:sldMkLst>
        <pc:spChg chg="mod">
          <ac:chgData name="Melissa Riley" userId="d5efca3b52404f59" providerId="LiveId" clId="{8C33AC8A-D892-47D2-B7D7-DE26B8F61F9D}" dt="2025-01-15T16:42:52.220" v="3886" actId="26606"/>
          <ac:spMkLst>
            <pc:docMk/>
            <pc:sldMk cId="2348369598" sldId="291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16:43:08.310" v="3898" actId="20577"/>
          <ac:spMkLst>
            <pc:docMk/>
            <pc:sldMk cId="2348369598" sldId="291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5T16:42:52.220" v="3886" actId="26606"/>
          <ac:spMkLst>
            <pc:docMk/>
            <pc:sldMk cId="2348369598" sldId="291"/>
            <ac:spMk id="11" creationId="{2A578294-C359-4F70-B076-FA2EA25904EA}"/>
          </ac:spMkLst>
        </pc:spChg>
        <pc:spChg chg="add">
          <ac:chgData name="Melissa Riley" userId="d5efca3b52404f59" providerId="LiveId" clId="{8C33AC8A-D892-47D2-B7D7-DE26B8F61F9D}" dt="2025-01-15T16:42:52.220" v="3886" actId="26606"/>
          <ac:spMkLst>
            <pc:docMk/>
            <pc:sldMk cId="2348369598" sldId="291"/>
            <ac:spMk id="13" creationId="{6B0EA01C-7F9F-41A9-AC23-10FEFCB9E176}"/>
          </ac:spMkLst>
        </pc:spChg>
        <pc:picChg chg="mod ord">
          <ac:chgData name="Melissa Riley" userId="d5efca3b52404f59" providerId="LiveId" clId="{8C33AC8A-D892-47D2-B7D7-DE26B8F61F9D}" dt="2025-01-15T16:42:52.220" v="3886" actId="26606"/>
          <ac:picMkLst>
            <pc:docMk/>
            <pc:sldMk cId="2348369598" sldId="291"/>
            <ac:picMk id="4" creationId="{00000000-0000-0000-0000-000000000000}"/>
          </ac:picMkLst>
        </pc:picChg>
        <pc:picChg chg="add mod ord">
          <ac:chgData name="Melissa Riley" userId="d5efca3b52404f59" providerId="LiveId" clId="{8C33AC8A-D892-47D2-B7D7-DE26B8F61F9D}" dt="2025-01-15T16:42:52.220" v="3886" actId="26606"/>
          <ac:picMkLst>
            <pc:docMk/>
            <pc:sldMk cId="2348369598" sldId="291"/>
            <ac:picMk id="5" creationId="{82F2F69B-CA7B-BADE-60C3-8DBAFDDFF414}"/>
          </ac:picMkLst>
        </pc:picChg>
        <pc:picChg chg="add mod">
          <ac:chgData name="Melissa Riley" userId="d5efca3b52404f59" providerId="LiveId" clId="{8C33AC8A-D892-47D2-B7D7-DE26B8F61F9D}" dt="2025-01-15T16:42:52.220" v="3886" actId="26606"/>
          <ac:picMkLst>
            <pc:docMk/>
            <pc:sldMk cId="2348369598" sldId="291"/>
            <ac:picMk id="6" creationId="{28E536A3-BB05-1482-6C54-F7BAA927C832}"/>
          </ac:picMkLst>
        </pc:picChg>
      </pc:sldChg>
      <pc:sldChg chg="addSp modSp mod setBg">
        <pc:chgData name="Melissa Riley" userId="d5efca3b52404f59" providerId="LiveId" clId="{8C33AC8A-D892-47D2-B7D7-DE26B8F61F9D}" dt="2025-01-15T16:44:27.422" v="3976" actId="20577"/>
        <pc:sldMkLst>
          <pc:docMk/>
          <pc:sldMk cId="1938681052" sldId="292"/>
        </pc:sldMkLst>
        <pc:spChg chg="mod">
          <ac:chgData name="Melissa Riley" userId="d5efca3b52404f59" providerId="LiveId" clId="{8C33AC8A-D892-47D2-B7D7-DE26B8F61F9D}" dt="2025-01-15T16:43:40.201" v="3900" actId="26606"/>
          <ac:spMkLst>
            <pc:docMk/>
            <pc:sldMk cId="1938681052" sldId="292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16:44:27.422" v="3976" actId="20577"/>
          <ac:spMkLst>
            <pc:docMk/>
            <pc:sldMk cId="1938681052" sldId="292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5T16:43:40.201" v="3900" actId="26606"/>
          <ac:spMkLst>
            <pc:docMk/>
            <pc:sldMk cId="1938681052" sldId="292"/>
            <ac:spMk id="11" creationId="{2A578294-C359-4F70-B076-FA2EA25904EA}"/>
          </ac:spMkLst>
        </pc:spChg>
        <pc:spChg chg="add">
          <ac:chgData name="Melissa Riley" userId="d5efca3b52404f59" providerId="LiveId" clId="{8C33AC8A-D892-47D2-B7D7-DE26B8F61F9D}" dt="2025-01-15T16:43:40.201" v="3900" actId="26606"/>
          <ac:spMkLst>
            <pc:docMk/>
            <pc:sldMk cId="1938681052" sldId="292"/>
            <ac:spMk id="13" creationId="{6B0EA01C-7F9F-41A9-AC23-10FEFCB9E176}"/>
          </ac:spMkLst>
        </pc:spChg>
        <pc:picChg chg="mod ord">
          <ac:chgData name="Melissa Riley" userId="d5efca3b52404f59" providerId="LiveId" clId="{8C33AC8A-D892-47D2-B7D7-DE26B8F61F9D}" dt="2025-01-15T16:43:40.201" v="3900" actId="26606"/>
          <ac:picMkLst>
            <pc:docMk/>
            <pc:sldMk cId="1938681052" sldId="292"/>
            <ac:picMk id="4" creationId="{00000000-0000-0000-0000-000000000000}"/>
          </ac:picMkLst>
        </pc:picChg>
        <pc:picChg chg="mod ord">
          <ac:chgData name="Melissa Riley" userId="d5efca3b52404f59" providerId="LiveId" clId="{8C33AC8A-D892-47D2-B7D7-DE26B8F61F9D}" dt="2025-01-15T16:43:40.201" v="3900" actId="26606"/>
          <ac:picMkLst>
            <pc:docMk/>
            <pc:sldMk cId="1938681052" sldId="292"/>
            <ac:picMk id="5" creationId="{00000000-0000-0000-0000-000000000000}"/>
          </ac:picMkLst>
        </pc:picChg>
        <pc:picChg chg="add mod">
          <ac:chgData name="Melissa Riley" userId="d5efca3b52404f59" providerId="LiveId" clId="{8C33AC8A-D892-47D2-B7D7-DE26B8F61F9D}" dt="2025-01-15T16:43:40.201" v="3900" actId="26606"/>
          <ac:picMkLst>
            <pc:docMk/>
            <pc:sldMk cId="1938681052" sldId="292"/>
            <ac:picMk id="6" creationId="{560D15B6-29C3-8CB2-5C1B-B2FECF455A5A}"/>
          </ac:picMkLst>
        </pc:picChg>
      </pc:sldChg>
      <pc:sldChg chg="addSp delSp modSp mod setBg setClrOvrMap">
        <pc:chgData name="Melissa Riley" userId="d5efca3b52404f59" providerId="LiveId" clId="{8C33AC8A-D892-47D2-B7D7-DE26B8F61F9D}" dt="2025-01-14T17:33:16.243" v="415" actId="20577"/>
        <pc:sldMkLst>
          <pc:docMk/>
          <pc:sldMk cId="2570988116" sldId="293"/>
        </pc:sldMkLst>
        <pc:spChg chg="mod ord">
          <ac:chgData name="Melissa Riley" userId="d5efca3b52404f59" providerId="LiveId" clId="{8C33AC8A-D892-47D2-B7D7-DE26B8F61F9D}" dt="2025-01-14T17:00:29.904" v="231" actId="26606"/>
          <ac:spMkLst>
            <pc:docMk/>
            <pc:sldMk cId="2570988116" sldId="293"/>
            <ac:spMk id="2" creationId="{00000000-0000-0000-0000-000000000000}"/>
          </ac:spMkLst>
        </pc:spChg>
        <pc:spChg chg="add mod ord">
          <ac:chgData name="Melissa Riley" userId="d5efca3b52404f59" providerId="LiveId" clId="{8C33AC8A-D892-47D2-B7D7-DE26B8F61F9D}" dt="2025-01-14T17:33:16.243" v="415" actId="20577"/>
          <ac:spMkLst>
            <pc:docMk/>
            <pc:sldMk cId="2570988116" sldId="293"/>
            <ac:spMk id="6" creationId="{6F072A95-5B02-BAB9-C6F5-3B28705E19D6}"/>
          </ac:spMkLst>
        </pc:spChg>
        <pc:spChg chg="add">
          <ac:chgData name="Melissa Riley" userId="d5efca3b52404f59" providerId="LiveId" clId="{8C33AC8A-D892-47D2-B7D7-DE26B8F61F9D}" dt="2025-01-14T17:00:29.904" v="231" actId="26606"/>
          <ac:spMkLst>
            <pc:docMk/>
            <pc:sldMk cId="2570988116" sldId="293"/>
            <ac:spMk id="20" creationId="{5356B7AC-8991-4B6B-92E2-9EBB80DBBCFD}"/>
          </ac:spMkLst>
        </pc:spChg>
        <pc:spChg chg="add">
          <ac:chgData name="Melissa Riley" userId="d5efca3b52404f59" providerId="LiveId" clId="{8C33AC8A-D892-47D2-B7D7-DE26B8F61F9D}" dt="2025-01-14T17:00:29.904" v="231" actId="26606"/>
          <ac:spMkLst>
            <pc:docMk/>
            <pc:sldMk cId="2570988116" sldId="293"/>
            <ac:spMk id="21" creationId="{F7CC7D8E-EFA5-4077-A4F3-6CA7CE124557}"/>
          </ac:spMkLst>
        </pc:spChg>
        <pc:picChg chg="add mod ord">
          <ac:chgData name="Melissa Riley" userId="d5efca3b52404f59" providerId="LiveId" clId="{8C33AC8A-D892-47D2-B7D7-DE26B8F61F9D}" dt="2025-01-14T17:00:29.904" v="231" actId="26606"/>
          <ac:picMkLst>
            <pc:docMk/>
            <pc:sldMk cId="2570988116" sldId="293"/>
            <ac:picMk id="7" creationId="{36A6F8BD-779E-3388-F6DB-DD2C391A04AE}"/>
          </ac:picMkLst>
        </pc:picChg>
        <pc:picChg chg="add mod ord">
          <ac:chgData name="Melissa Riley" userId="d5efca3b52404f59" providerId="LiveId" clId="{8C33AC8A-D892-47D2-B7D7-DE26B8F61F9D}" dt="2025-01-14T17:00:36.039" v="232" actId="1076"/>
          <ac:picMkLst>
            <pc:docMk/>
            <pc:sldMk cId="2570988116" sldId="293"/>
            <ac:picMk id="8" creationId="{F546A483-CBDF-F621-5855-8DE13EF9C0C6}"/>
          </ac:picMkLst>
        </pc:picChg>
      </pc:sldChg>
      <pc:sldChg chg="addSp delSp modSp mod setBg">
        <pc:chgData name="Melissa Riley" userId="d5efca3b52404f59" providerId="LiveId" clId="{8C33AC8A-D892-47D2-B7D7-DE26B8F61F9D}" dt="2025-01-15T17:11:41.475" v="4114" actId="20577"/>
        <pc:sldMkLst>
          <pc:docMk/>
          <pc:sldMk cId="1072256946" sldId="294"/>
        </pc:sldMkLst>
        <pc:spChg chg="mod">
          <ac:chgData name="Melissa Riley" userId="d5efca3b52404f59" providerId="LiveId" clId="{8C33AC8A-D892-47D2-B7D7-DE26B8F61F9D}" dt="2025-01-15T17:09:25.547" v="4101" actId="26606"/>
          <ac:spMkLst>
            <pc:docMk/>
            <pc:sldMk cId="1072256946" sldId="294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17:11:41.475" v="4114" actId="20577"/>
          <ac:spMkLst>
            <pc:docMk/>
            <pc:sldMk cId="1072256946" sldId="294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5T17:09:25.547" v="4101" actId="26606"/>
          <ac:spMkLst>
            <pc:docMk/>
            <pc:sldMk cId="1072256946" sldId="294"/>
            <ac:spMk id="12" creationId="{2A578294-C359-4F70-B076-FA2EA25904EA}"/>
          </ac:spMkLst>
        </pc:spChg>
        <pc:spChg chg="add">
          <ac:chgData name="Melissa Riley" userId="d5efca3b52404f59" providerId="LiveId" clId="{8C33AC8A-D892-47D2-B7D7-DE26B8F61F9D}" dt="2025-01-15T17:09:25.547" v="4101" actId="26606"/>
          <ac:spMkLst>
            <pc:docMk/>
            <pc:sldMk cId="1072256946" sldId="294"/>
            <ac:spMk id="14" creationId="{6B0EA01C-7F9F-41A9-AC23-10FEFCB9E176}"/>
          </ac:spMkLst>
        </pc:spChg>
        <pc:picChg chg="mod ord">
          <ac:chgData name="Melissa Riley" userId="d5efca3b52404f59" providerId="LiveId" clId="{8C33AC8A-D892-47D2-B7D7-DE26B8F61F9D}" dt="2025-01-15T17:09:25.547" v="4101" actId="26606"/>
          <ac:picMkLst>
            <pc:docMk/>
            <pc:sldMk cId="1072256946" sldId="294"/>
            <ac:picMk id="4" creationId="{00000000-0000-0000-0000-000000000000}"/>
          </ac:picMkLst>
        </pc:picChg>
        <pc:picChg chg="add mod ord">
          <ac:chgData name="Melissa Riley" userId="d5efca3b52404f59" providerId="LiveId" clId="{8C33AC8A-D892-47D2-B7D7-DE26B8F61F9D}" dt="2025-01-15T17:09:25.547" v="4101" actId="26606"/>
          <ac:picMkLst>
            <pc:docMk/>
            <pc:sldMk cId="1072256946" sldId="294"/>
            <ac:picMk id="6" creationId="{E74A44A1-4157-2F95-255C-55B7115F1516}"/>
          </ac:picMkLst>
        </pc:picChg>
        <pc:picChg chg="add mod">
          <ac:chgData name="Melissa Riley" userId="d5efca3b52404f59" providerId="LiveId" clId="{8C33AC8A-D892-47D2-B7D7-DE26B8F61F9D}" dt="2025-01-15T17:09:25.547" v="4101" actId="26606"/>
          <ac:picMkLst>
            <pc:docMk/>
            <pc:sldMk cId="1072256946" sldId="294"/>
            <ac:picMk id="7" creationId="{C80BC59C-8B7A-9C74-1C07-32C4B2851F45}"/>
          </ac:picMkLst>
        </pc:picChg>
      </pc:sldChg>
      <pc:sldChg chg="addSp modSp mod setBg setClrOvrMap">
        <pc:chgData name="Melissa Riley" userId="d5efca3b52404f59" providerId="LiveId" clId="{8C33AC8A-D892-47D2-B7D7-DE26B8F61F9D}" dt="2025-01-15T17:26:41.495" v="4301" actId="403"/>
        <pc:sldMkLst>
          <pc:docMk/>
          <pc:sldMk cId="1582877102" sldId="295"/>
        </pc:sldMkLst>
        <pc:spChg chg="mod">
          <ac:chgData name="Melissa Riley" userId="d5efca3b52404f59" providerId="LiveId" clId="{8C33AC8A-D892-47D2-B7D7-DE26B8F61F9D}" dt="2025-01-15T17:26:22.570" v="4295" actId="26606"/>
          <ac:spMkLst>
            <pc:docMk/>
            <pc:sldMk cId="1582877102" sldId="295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17:26:41.495" v="4301" actId="403"/>
          <ac:spMkLst>
            <pc:docMk/>
            <pc:sldMk cId="1582877102" sldId="295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5T17:26:22.570" v="4295" actId="26606"/>
          <ac:spMkLst>
            <pc:docMk/>
            <pc:sldMk cId="1582877102" sldId="295"/>
            <ac:spMk id="1031" creationId="{5356B7AC-8991-4B6B-92E2-9EBB80DBBCFD}"/>
          </ac:spMkLst>
        </pc:spChg>
        <pc:spChg chg="add">
          <ac:chgData name="Melissa Riley" userId="d5efca3b52404f59" providerId="LiveId" clId="{8C33AC8A-D892-47D2-B7D7-DE26B8F61F9D}" dt="2025-01-15T17:26:22.570" v="4295" actId="26606"/>
          <ac:spMkLst>
            <pc:docMk/>
            <pc:sldMk cId="1582877102" sldId="295"/>
            <ac:spMk id="1033" creationId="{A8AFFF25-F4D6-4BBC-841D-3B3014EDBB3A}"/>
          </ac:spMkLst>
        </pc:spChg>
        <pc:picChg chg="mod ord">
          <ac:chgData name="Melissa Riley" userId="d5efca3b52404f59" providerId="LiveId" clId="{8C33AC8A-D892-47D2-B7D7-DE26B8F61F9D}" dt="2025-01-15T17:26:22.570" v="4295" actId="26606"/>
          <ac:picMkLst>
            <pc:docMk/>
            <pc:sldMk cId="1582877102" sldId="295"/>
            <ac:picMk id="4" creationId="{00000000-0000-0000-0000-000000000000}"/>
          </ac:picMkLst>
        </pc:picChg>
        <pc:picChg chg="mod">
          <ac:chgData name="Melissa Riley" userId="d5efca3b52404f59" providerId="LiveId" clId="{8C33AC8A-D892-47D2-B7D7-DE26B8F61F9D}" dt="2025-01-15T17:26:22.570" v="4295" actId="26606"/>
          <ac:picMkLst>
            <pc:docMk/>
            <pc:sldMk cId="1582877102" sldId="295"/>
            <ac:picMk id="1026" creationId="{00000000-0000-0000-0000-000000000000}"/>
          </ac:picMkLst>
        </pc:picChg>
      </pc:sldChg>
      <pc:sldChg chg="addSp modSp mod setBg setClrOvrMap">
        <pc:chgData name="Melissa Riley" userId="d5efca3b52404f59" providerId="LiveId" clId="{8C33AC8A-D892-47D2-B7D7-DE26B8F61F9D}" dt="2025-01-15T17:26:31.885" v="4299" actId="403"/>
        <pc:sldMkLst>
          <pc:docMk/>
          <pc:sldMk cId="3761759777" sldId="296"/>
        </pc:sldMkLst>
        <pc:spChg chg="mod">
          <ac:chgData name="Melissa Riley" userId="d5efca3b52404f59" providerId="LiveId" clId="{8C33AC8A-D892-47D2-B7D7-DE26B8F61F9D}" dt="2025-01-15T17:26:26.878" v="4296" actId="26606"/>
          <ac:spMkLst>
            <pc:docMk/>
            <pc:sldMk cId="3761759777" sldId="296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17:26:31.885" v="4299" actId="403"/>
          <ac:spMkLst>
            <pc:docMk/>
            <pc:sldMk cId="3761759777" sldId="296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5T17:26:26.878" v="4296" actId="26606"/>
          <ac:spMkLst>
            <pc:docMk/>
            <pc:sldMk cId="3761759777" sldId="296"/>
            <ac:spMk id="10" creationId="{5356B7AC-8991-4B6B-92E2-9EBB80DBBCFD}"/>
          </ac:spMkLst>
        </pc:spChg>
        <pc:spChg chg="add">
          <ac:chgData name="Melissa Riley" userId="d5efca3b52404f59" providerId="LiveId" clId="{8C33AC8A-D892-47D2-B7D7-DE26B8F61F9D}" dt="2025-01-15T17:26:26.878" v="4296" actId="26606"/>
          <ac:spMkLst>
            <pc:docMk/>
            <pc:sldMk cId="3761759777" sldId="296"/>
            <ac:spMk id="12" creationId="{A8AFFF25-F4D6-4BBC-841D-3B3014EDBB3A}"/>
          </ac:spMkLst>
        </pc:spChg>
        <pc:picChg chg="mod">
          <ac:chgData name="Melissa Riley" userId="d5efca3b52404f59" providerId="LiveId" clId="{8C33AC8A-D892-47D2-B7D7-DE26B8F61F9D}" dt="2025-01-15T17:26:26.878" v="4296" actId="26606"/>
          <ac:picMkLst>
            <pc:docMk/>
            <pc:sldMk cId="3761759777" sldId="296"/>
            <ac:picMk id="4" creationId="{00000000-0000-0000-0000-000000000000}"/>
          </ac:picMkLst>
        </pc:picChg>
        <pc:picChg chg="mod">
          <ac:chgData name="Melissa Riley" userId="d5efca3b52404f59" providerId="LiveId" clId="{8C33AC8A-D892-47D2-B7D7-DE26B8F61F9D}" dt="2025-01-15T17:26:26.878" v="4296" actId="26606"/>
          <ac:picMkLst>
            <pc:docMk/>
            <pc:sldMk cId="3761759777" sldId="296"/>
            <ac:picMk id="5" creationId="{00000000-0000-0000-0000-000000000000}"/>
          </ac:picMkLst>
        </pc:picChg>
      </pc:sldChg>
      <pc:sldChg chg="addSp delSp modSp mod setBg setClrOvrMap">
        <pc:chgData name="Melissa Riley" userId="d5efca3b52404f59" providerId="LiveId" clId="{8C33AC8A-D892-47D2-B7D7-DE26B8F61F9D}" dt="2025-01-15T17:35:50.704" v="4473" actId="20577"/>
        <pc:sldMkLst>
          <pc:docMk/>
          <pc:sldMk cId="3670698707" sldId="297"/>
        </pc:sldMkLst>
        <pc:spChg chg="mod ord">
          <ac:chgData name="Melissa Riley" userId="d5efca3b52404f59" providerId="LiveId" clId="{8C33AC8A-D892-47D2-B7D7-DE26B8F61F9D}" dt="2025-01-15T17:32:11.079" v="4374" actId="26606"/>
          <ac:spMkLst>
            <pc:docMk/>
            <pc:sldMk cId="3670698707" sldId="297"/>
            <ac:spMk id="2" creationId="{00000000-0000-0000-0000-000000000000}"/>
          </ac:spMkLst>
        </pc:spChg>
        <pc:spChg chg="add mod ord">
          <ac:chgData name="Melissa Riley" userId="d5efca3b52404f59" providerId="LiveId" clId="{8C33AC8A-D892-47D2-B7D7-DE26B8F61F9D}" dt="2025-01-15T17:35:50.704" v="4473" actId="20577"/>
          <ac:spMkLst>
            <pc:docMk/>
            <pc:sldMk cId="3670698707" sldId="297"/>
            <ac:spMk id="7" creationId="{010E2076-1E06-3F14-144C-63FD14508C3B}"/>
          </ac:spMkLst>
        </pc:spChg>
        <pc:spChg chg="add">
          <ac:chgData name="Melissa Riley" userId="d5efca3b52404f59" providerId="LiveId" clId="{8C33AC8A-D892-47D2-B7D7-DE26B8F61F9D}" dt="2025-01-15T17:33:15.977" v="4404" actId="26606"/>
          <ac:spMkLst>
            <pc:docMk/>
            <pc:sldMk cId="3670698707" sldId="297"/>
            <ac:spMk id="31" creationId="{5356B7AC-8991-4B6B-92E2-9EBB80DBBCFD}"/>
          </ac:spMkLst>
        </pc:spChg>
        <pc:spChg chg="add">
          <ac:chgData name="Melissa Riley" userId="d5efca3b52404f59" providerId="LiveId" clId="{8C33AC8A-D892-47D2-B7D7-DE26B8F61F9D}" dt="2025-01-15T17:33:15.977" v="4404" actId="26606"/>
          <ac:spMkLst>
            <pc:docMk/>
            <pc:sldMk cId="3670698707" sldId="297"/>
            <ac:spMk id="33" creationId="{F7CC7D8E-EFA5-4077-A4F3-6CA7CE124557}"/>
          </ac:spMkLst>
        </pc:spChg>
        <pc:picChg chg="add mod">
          <ac:chgData name="Melissa Riley" userId="d5efca3b52404f59" providerId="LiveId" clId="{8C33AC8A-D892-47D2-B7D7-DE26B8F61F9D}" dt="2025-01-15T17:32:36.004" v="4377" actId="26606"/>
          <ac:picMkLst>
            <pc:docMk/>
            <pc:sldMk cId="3670698707" sldId="297"/>
            <ac:picMk id="8" creationId="{8514668A-157D-29F7-96C8-7F7DA60ED23D}"/>
          </ac:picMkLst>
        </pc:picChg>
        <pc:picChg chg="add mod ord">
          <ac:chgData name="Melissa Riley" userId="d5efca3b52404f59" providerId="LiveId" clId="{8C33AC8A-D892-47D2-B7D7-DE26B8F61F9D}" dt="2025-01-15T17:33:15.977" v="4404" actId="26606"/>
          <ac:picMkLst>
            <pc:docMk/>
            <pc:sldMk cId="3670698707" sldId="297"/>
            <ac:picMk id="11" creationId="{5B9A167F-D6D5-62DB-EBC5-0EED6DEC7DA4}"/>
          </ac:picMkLst>
        </pc:picChg>
      </pc:sldChg>
      <pc:sldChg chg="addSp delSp modSp mod setBg setClrOvrMap">
        <pc:chgData name="Melissa Riley" userId="d5efca3b52404f59" providerId="LiveId" clId="{8C33AC8A-D892-47D2-B7D7-DE26B8F61F9D}" dt="2025-01-15T17:40:48.591" v="4605" actId="27636"/>
        <pc:sldMkLst>
          <pc:docMk/>
          <pc:sldMk cId="1524612539" sldId="298"/>
        </pc:sldMkLst>
        <pc:spChg chg="mod ord">
          <ac:chgData name="Melissa Riley" userId="d5efca3b52404f59" providerId="LiveId" clId="{8C33AC8A-D892-47D2-B7D7-DE26B8F61F9D}" dt="2025-01-15T17:38:39.277" v="4591" actId="26606"/>
          <ac:spMkLst>
            <pc:docMk/>
            <pc:sldMk cId="1524612539" sldId="298"/>
            <ac:spMk id="2" creationId="{00000000-0000-0000-0000-000000000000}"/>
          </ac:spMkLst>
        </pc:spChg>
        <pc:spChg chg="add del mod">
          <ac:chgData name="Melissa Riley" userId="d5efca3b52404f59" providerId="LiveId" clId="{8C33AC8A-D892-47D2-B7D7-DE26B8F61F9D}" dt="2025-01-15T17:40:48.591" v="4605" actId="27636"/>
          <ac:spMkLst>
            <pc:docMk/>
            <pc:sldMk cId="1524612539" sldId="298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5T17:40:18.574" v="4601" actId="26606"/>
          <ac:spMkLst>
            <pc:docMk/>
            <pc:sldMk cId="1524612539" sldId="298"/>
            <ac:spMk id="17" creationId="{5356B7AC-8991-4B6B-92E2-9EBB80DBBCFD}"/>
          </ac:spMkLst>
        </pc:spChg>
        <pc:spChg chg="add">
          <ac:chgData name="Melissa Riley" userId="d5efca3b52404f59" providerId="LiveId" clId="{8C33AC8A-D892-47D2-B7D7-DE26B8F61F9D}" dt="2025-01-15T17:40:18.574" v="4601" actId="26606"/>
          <ac:spMkLst>
            <pc:docMk/>
            <pc:sldMk cId="1524612539" sldId="298"/>
            <ac:spMk id="19" creationId="{F7CC7D8E-EFA5-4077-A4F3-6CA7CE124557}"/>
          </ac:spMkLst>
        </pc:spChg>
        <pc:picChg chg="mod ord">
          <ac:chgData name="Melissa Riley" userId="d5efca3b52404f59" providerId="LiveId" clId="{8C33AC8A-D892-47D2-B7D7-DE26B8F61F9D}" dt="2025-01-15T17:38:39.277" v="4591" actId="26606"/>
          <ac:picMkLst>
            <pc:docMk/>
            <pc:sldMk cId="1524612539" sldId="298"/>
            <ac:picMk id="4" creationId="{00000000-0000-0000-0000-000000000000}"/>
          </ac:picMkLst>
        </pc:picChg>
        <pc:picChg chg="add mod ord">
          <ac:chgData name="Melissa Riley" userId="d5efca3b52404f59" providerId="LiveId" clId="{8C33AC8A-D892-47D2-B7D7-DE26B8F61F9D}" dt="2025-01-15T17:40:18.574" v="4601" actId="26606"/>
          <ac:picMkLst>
            <pc:docMk/>
            <pc:sldMk cId="1524612539" sldId="298"/>
            <ac:picMk id="7" creationId="{4C5E0DEE-0257-4784-92B0-FC28404D4E97}"/>
          </ac:picMkLst>
        </pc:picChg>
      </pc:sldChg>
      <pc:sldChg chg="addSp delSp modSp mod setBg setClrOvrMap">
        <pc:chgData name="Melissa Riley" userId="d5efca3b52404f59" providerId="LiveId" clId="{8C33AC8A-D892-47D2-B7D7-DE26B8F61F9D}" dt="2025-01-15T17:44:19.007" v="4701" actId="403"/>
        <pc:sldMkLst>
          <pc:docMk/>
          <pc:sldMk cId="2227315816" sldId="299"/>
        </pc:sldMkLst>
        <pc:spChg chg="mod">
          <ac:chgData name="Melissa Riley" userId="d5efca3b52404f59" providerId="LiveId" clId="{8C33AC8A-D892-47D2-B7D7-DE26B8F61F9D}" dt="2025-01-15T17:44:14.876" v="4699" actId="26606"/>
          <ac:spMkLst>
            <pc:docMk/>
            <pc:sldMk cId="2227315816" sldId="299"/>
            <ac:spMk id="2" creationId="{00000000-0000-0000-0000-000000000000}"/>
          </ac:spMkLst>
        </pc:spChg>
        <pc:spChg chg="add mod">
          <ac:chgData name="Melissa Riley" userId="d5efca3b52404f59" providerId="LiveId" clId="{8C33AC8A-D892-47D2-B7D7-DE26B8F61F9D}" dt="2025-01-15T17:44:19.007" v="4701" actId="403"/>
          <ac:spMkLst>
            <pc:docMk/>
            <pc:sldMk cId="2227315816" sldId="299"/>
            <ac:spMk id="8" creationId="{2A4B2058-E4DC-E71E-1477-C27C12A907D1}"/>
          </ac:spMkLst>
        </pc:spChg>
        <pc:spChg chg="add">
          <ac:chgData name="Melissa Riley" userId="d5efca3b52404f59" providerId="LiveId" clId="{8C33AC8A-D892-47D2-B7D7-DE26B8F61F9D}" dt="2025-01-15T17:44:14.876" v="4699" actId="26606"/>
          <ac:spMkLst>
            <pc:docMk/>
            <pc:sldMk cId="2227315816" sldId="299"/>
            <ac:spMk id="29" creationId="{2A578294-C359-4F70-B076-FA2EA25904EA}"/>
          </ac:spMkLst>
        </pc:spChg>
        <pc:spChg chg="add">
          <ac:chgData name="Melissa Riley" userId="d5efca3b52404f59" providerId="LiveId" clId="{8C33AC8A-D892-47D2-B7D7-DE26B8F61F9D}" dt="2025-01-15T17:44:14.876" v="4699" actId="26606"/>
          <ac:spMkLst>
            <pc:docMk/>
            <pc:sldMk cId="2227315816" sldId="299"/>
            <ac:spMk id="30" creationId="{6B0EA01C-7F9F-41A9-AC23-10FEFCB9E176}"/>
          </ac:spMkLst>
        </pc:spChg>
        <pc:picChg chg="add mod ord">
          <ac:chgData name="Melissa Riley" userId="d5efca3b52404f59" providerId="LiveId" clId="{8C33AC8A-D892-47D2-B7D7-DE26B8F61F9D}" dt="2025-01-15T17:44:14.872" v="4698" actId="26606"/>
          <ac:picMkLst>
            <pc:docMk/>
            <pc:sldMk cId="2227315816" sldId="299"/>
            <ac:picMk id="6" creationId="{B598C9C1-C487-36EC-B1FF-3D560A414B24}"/>
          </ac:picMkLst>
        </pc:picChg>
        <pc:picChg chg="add mod">
          <ac:chgData name="Melissa Riley" userId="d5efca3b52404f59" providerId="LiveId" clId="{8C33AC8A-D892-47D2-B7D7-DE26B8F61F9D}" dt="2025-01-15T17:43:16.113" v="4663" actId="26606"/>
          <ac:picMkLst>
            <pc:docMk/>
            <pc:sldMk cId="2227315816" sldId="299"/>
            <ac:picMk id="9" creationId="{37C369C1-BA74-2256-94DD-567C6AE6ADF0}"/>
          </ac:picMkLst>
        </pc:picChg>
        <pc:picChg chg="add mod ord">
          <ac:chgData name="Melissa Riley" userId="d5efca3b52404f59" providerId="LiveId" clId="{8C33AC8A-D892-47D2-B7D7-DE26B8F61F9D}" dt="2025-01-15T17:44:14.876" v="4699" actId="26606"/>
          <ac:picMkLst>
            <pc:docMk/>
            <pc:sldMk cId="2227315816" sldId="299"/>
            <ac:picMk id="10" creationId="{608D4CD1-FED7-C762-585B-09775B55D79B}"/>
          </ac:picMkLst>
        </pc:picChg>
      </pc:sldChg>
      <pc:sldChg chg="addSp delSp modSp mod setBg">
        <pc:chgData name="Melissa Riley" userId="d5efca3b52404f59" providerId="LiveId" clId="{8C33AC8A-D892-47D2-B7D7-DE26B8F61F9D}" dt="2025-01-15T18:27:40.389" v="4812"/>
        <pc:sldMkLst>
          <pc:docMk/>
          <pc:sldMk cId="3645559061" sldId="300"/>
        </pc:sldMkLst>
        <pc:spChg chg="mod">
          <ac:chgData name="Melissa Riley" userId="d5efca3b52404f59" providerId="LiveId" clId="{8C33AC8A-D892-47D2-B7D7-DE26B8F61F9D}" dt="2025-01-15T18:21:23.845" v="4714" actId="26606"/>
          <ac:spMkLst>
            <pc:docMk/>
            <pc:sldMk cId="3645559061" sldId="300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18:27:40.389" v="4812"/>
          <ac:spMkLst>
            <pc:docMk/>
            <pc:sldMk cId="3645559061" sldId="300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5T18:21:23.845" v="4714" actId="26606"/>
          <ac:spMkLst>
            <pc:docMk/>
            <pc:sldMk cId="3645559061" sldId="300"/>
            <ac:spMk id="14" creationId="{2A578294-C359-4F70-B076-FA2EA25904EA}"/>
          </ac:spMkLst>
        </pc:spChg>
        <pc:spChg chg="add">
          <ac:chgData name="Melissa Riley" userId="d5efca3b52404f59" providerId="LiveId" clId="{8C33AC8A-D892-47D2-B7D7-DE26B8F61F9D}" dt="2025-01-15T18:21:23.845" v="4714" actId="26606"/>
          <ac:spMkLst>
            <pc:docMk/>
            <pc:sldMk cId="3645559061" sldId="300"/>
            <ac:spMk id="16" creationId="{6B0EA01C-7F9F-41A9-AC23-10FEFCB9E176}"/>
          </ac:spMkLst>
        </pc:spChg>
        <pc:picChg chg="add mod ord">
          <ac:chgData name="Melissa Riley" userId="d5efca3b52404f59" providerId="LiveId" clId="{8C33AC8A-D892-47D2-B7D7-DE26B8F61F9D}" dt="2025-01-15T18:21:23.845" v="4714" actId="26606"/>
          <ac:picMkLst>
            <pc:docMk/>
            <pc:sldMk cId="3645559061" sldId="300"/>
            <ac:picMk id="7" creationId="{78D6ECE7-9FD0-5FCD-4BE3-6A19ABA0B82A}"/>
          </ac:picMkLst>
        </pc:picChg>
        <pc:picChg chg="add mod">
          <ac:chgData name="Melissa Riley" userId="d5efca3b52404f59" providerId="LiveId" clId="{8C33AC8A-D892-47D2-B7D7-DE26B8F61F9D}" dt="2025-01-15T18:21:23.845" v="4714" actId="26606"/>
          <ac:picMkLst>
            <pc:docMk/>
            <pc:sldMk cId="3645559061" sldId="300"/>
            <ac:picMk id="8" creationId="{3CFCBD90-664B-0EA1-5725-5066734DAAF9}"/>
          </ac:picMkLst>
        </pc:picChg>
        <pc:picChg chg="add mod">
          <ac:chgData name="Melissa Riley" userId="d5efca3b52404f59" providerId="LiveId" clId="{8C33AC8A-D892-47D2-B7D7-DE26B8F61F9D}" dt="2025-01-15T18:21:23.845" v="4714" actId="26606"/>
          <ac:picMkLst>
            <pc:docMk/>
            <pc:sldMk cId="3645559061" sldId="300"/>
            <ac:picMk id="9" creationId="{19AAEEFE-2D4A-3F54-1BDA-131BAFE40B2F}"/>
          </ac:picMkLst>
        </pc:picChg>
      </pc:sldChg>
      <pc:sldChg chg="addSp delSp modSp mod setBg">
        <pc:chgData name="Melissa Riley" userId="d5efca3b52404f59" providerId="LiveId" clId="{8C33AC8A-D892-47D2-B7D7-DE26B8F61F9D}" dt="2025-01-15T18:36:52.805" v="4892" actId="20577"/>
        <pc:sldMkLst>
          <pc:docMk/>
          <pc:sldMk cId="196456136" sldId="301"/>
        </pc:sldMkLst>
        <pc:spChg chg="mod">
          <ac:chgData name="Melissa Riley" userId="d5efca3b52404f59" providerId="LiveId" clId="{8C33AC8A-D892-47D2-B7D7-DE26B8F61F9D}" dt="2025-01-15T18:36:38.760" v="4853" actId="26606"/>
          <ac:spMkLst>
            <pc:docMk/>
            <pc:sldMk cId="196456136" sldId="301"/>
            <ac:spMk id="2" creationId="{00000000-0000-0000-0000-000000000000}"/>
          </ac:spMkLst>
        </pc:spChg>
        <pc:spChg chg="add mod ord">
          <ac:chgData name="Melissa Riley" userId="d5efca3b52404f59" providerId="LiveId" clId="{8C33AC8A-D892-47D2-B7D7-DE26B8F61F9D}" dt="2025-01-15T18:36:52.805" v="4892" actId="20577"/>
          <ac:spMkLst>
            <pc:docMk/>
            <pc:sldMk cId="196456136" sldId="301"/>
            <ac:spMk id="9" creationId="{37EFBE94-9414-311F-98B0-F69900F39F8D}"/>
          </ac:spMkLst>
        </pc:spChg>
        <pc:spChg chg="add">
          <ac:chgData name="Melissa Riley" userId="d5efca3b52404f59" providerId="LiveId" clId="{8C33AC8A-D892-47D2-B7D7-DE26B8F61F9D}" dt="2025-01-15T18:36:38.760" v="4853" actId="26606"/>
          <ac:spMkLst>
            <pc:docMk/>
            <pc:sldMk cId="196456136" sldId="301"/>
            <ac:spMk id="15" creationId="{2A578294-C359-4F70-B076-FA2EA25904EA}"/>
          </ac:spMkLst>
        </pc:spChg>
        <pc:spChg chg="add">
          <ac:chgData name="Melissa Riley" userId="d5efca3b52404f59" providerId="LiveId" clId="{8C33AC8A-D892-47D2-B7D7-DE26B8F61F9D}" dt="2025-01-15T18:36:38.760" v="4853" actId="26606"/>
          <ac:spMkLst>
            <pc:docMk/>
            <pc:sldMk cId="196456136" sldId="301"/>
            <ac:spMk id="17" creationId="{6B0EA01C-7F9F-41A9-AC23-10FEFCB9E176}"/>
          </ac:spMkLst>
        </pc:spChg>
        <pc:picChg chg="add mod">
          <ac:chgData name="Melissa Riley" userId="d5efca3b52404f59" providerId="LiveId" clId="{8C33AC8A-D892-47D2-B7D7-DE26B8F61F9D}" dt="2025-01-15T18:36:38.760" v="4853" actId="26606"/>
          <ac:picMkLst>
            <pc:docMk/>
            <pc:sldMk cId="196456136" sldId="301"/>
            <ac:picMk id="6" creationId="{11E3ED9D-F21E-9DA7-CDD9-E64359AE9913}"/>
          </ac:picMkLst>
        </pc:picChg>
        <pc:picChg chg="add mod">
          <ac:chgData name="Melissa Riley" userId="d5efca3b52404f59" providerId="LiveId" clId="{8C33AC8A-D892-47D2-B7D7-DE26B8F61F9D}" dt="2025-01-15T18:36:38.760" v="4853" actId="26606"/>
          <ac:picMkLst>
            <pc:docMk/>
            <pc:sldMk cId="196456136" sldId="301"/>
            <ac:picMk id="7" creationId="{4B565E5E-262A-06CA-4356-BB5CCA1AB379}"/>
          </ac:picMkLst>
        </pc:picChg>
        <pc:picChg chg="add mod">
          <ac:chgData name="Melissa Riley" userId="d5efca3b52404f59" providerId="LiveId" clId="{8C33AC8A-D892-47D2-B7D7-DE26B8F61F9D}" dt="2025-01-15T18:36:38.760" v="4853" actId="26606"/>
          <ac:picMkLst>
            <pc:docMk/>
            <pc:sldMk cId="196456136" sldId="301"/>
            <ac:picMk id="10" creationId="{5F9A01A5-DFF4-5F58-EC10-4F16D140D65B}"/>
          </ac:picMkLst>
        </pc:picChg>
      </pc:sldChg>
      <pc:sldChg chg="addSp delSp modSp mod setBg setClrOvrMap">
        <pc:chgData name="Melissa Riley" userId="d5efca3b52404f59" providerId="LiveId" clId="{8C33AC8A-D892-47D2-B7D7-DE26B8F61F9D}" dt="2025-01-15T18:41:41.351" v="5119" actId="20577"/>
        <pc:sldMkLst>
          <pc:docMk/>
          <pc:sldMk cId="3007732423" sldId="302"/>
        </pc:sldMkLst>
        <pc:spChg chg="mod">
          <ac:chgData name="Melissa Riley" userId="d5efca3b52404f59" providerId="LiveId" clId="{8C33AC8A-D892-47D2-B7D7-DE26B8F61F9D}" dt="2025-01-15T18:39:40.994" v="5001" actId="26606"/>
          <ac:spMkLst>
            <pc:docMk/>
            <pc:sldMk cId="3007732423" sldId="302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18:41:41.351" v="5119" actId="20577"/>
          <ac:spMkLst>
            <pc:docMk/>
            <pc:sldMk cId="3007732423" sldId="302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5T18:39:40.994" v="5001" actId="26606"/>
          <ac:spMkLst>
            <pc:docMk/>
            <pc:sldMk cId="3007732423" sldId="302"/>
            <ac:spMk id="18" creationId="{2A578294-C359-4F70-B076-FA2EA25904EA}"/>
          </ac:spMkLst>
        </pc:spChg>
        <pc:spChg chg="add">
          <ac:chgData name="Melissa Riley" userId="d5efca3b52404f59" providerId="LiveId" clId="{8C33AC8A-D892-47D2-B7D7-DE26B8F61F9D}" dt="2025-01-15T18:39:40.994" v="5001" actId="26606"/>
          <ac:spMkLst>
            <pc:docMk/>
            <pc:sldMk cId="3007732423" sldId="302"/>
            <ac:spMk id="20" creationId="{6B0EA01C-7F9F-41A9-AC23-10FEFCB9E176}"/>
          </ac:spMkLst>
        </pc:spChg>
        <pc:picChg chg="mod ord">
          <ac:chgData name="Melissa Riley" userId="d5efca3b52404f59" providerId="LiveId" clId="{8C33AC8A-D892-47D2-B7D7-DE26B8F61F9D}" dt="2025-01-15T18:39:40.994" v="5001" actId="26606"/>
          <ac:picMkLst>
            <pc:docMk/>
            <pc:sldMk cId="3007732423" sldId="302"/>
            <ac:picMk id="4" creationId="{00000000-0000-0000-0000-000000000000}"/>
          </ac:picMkLst>
        </pc:picChg>
        <pc:picChg chg="add mod ord">
          <ac:chgData name="Melissa Riley" userId="d5efca3b52404f59" providerId="LiveId" clId="{8C33AC8A-D892-47D2-B7D7-DE26B8F61F9D}" dt="2025-01-15T18:39:40.994" v="5001" actId="26606"/>
          <ac:picMkLst>
            <pc:docMk/>
            <pc:sldMk cId="3007732423" sldId="302"/>
            <ac:picMk id="6" creationId="{2418C96A-4D7E-190D-83A5-057DF101E5FB}"/>
          </ac:picMkLst>
        </pc:picChg>
        <pc:picChg chg="add mod">
          <ac:chgData name="Melissa Riley" userId="d5efca3b52404f59" providerId="LiveId" clId="{8C33AC8A-D892-47D2-B7D7-DE26B8F61F9D}" dt="2025-01-15T18:39:40.994" v="5001" actId="26606"/>
          <ac:picMkLst>
            <pc:docMk/>
            <pc:sldMk cId="3007732423" sldId="302"/>
            <ac:picMk id="7" creationId="{AA30AB63-F309-AB7A-4E20-D143937A3A8B}"/>
          </ac:picMkLst>
        </pc:picChg>
      </pc:sldChg>
      <pc:sldChg chg="addSp delSp modSp mod setBg">
        <pc:chgData name="Melissa Riley" userId="d5efca3b52404f59" providerId="LiveId" clId="{8C33AC8A-D892-47D2-B7D7-DE26B8F61F9D}" dt="2025-01-15T18:45:53.455" v="5192" actId="27636"/>
        <pc:sldMkLst>
          <pc:docMk/>
          <pc:sldMk cId="407890917" sldId="303"/>
        </pc:sldMkLst>
        <pc:spChg chg="mod">
          <ac:chgData name="Melissa Riley" userId="d5efca3b52404f59" providerId="LiveId" clId="{8C33AC8A-D892-47D2-B7D7-DE26B8F61F9D}" dt="2025-01-15T18:44:51.933" v="5138" actId="26606"/>
          <ac:spMkLst>
            <pc:docMk/>
            <pc:sldMk cId="407890917" sldId="303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18:45:53.455" v="5192" actId="27636"/>
          <ac:spMkLst>
            <pc:docMk/>
            <pc:sldMk cId="407890917" sldId="303"/>
            <ac:spMk id="3" creationId="{00000000-0000-0000-0000-000000000000}"/>
          </ac:spMkLst>
        </pc:spChg>
        <pc:picChg chg="add mod">
          <ac:chgData name="Melissa Riley" userId="d5efca3b52404f59" providerId="LiveId" clId="{8C33AC8A-D892-47D2-B7D7-DE26B8F61F9D}" dt="2025-01-15T18:44:58.802" v="5140" actId="1076"/>
          <ac:picMkLst>
            <pc:docMk/>
            <pc:sldMk cId="407890917" sldId="303"/>
            <ac:picMk id="8" creationId="{F9802A3C-4424-5D6F-673A-C895B71523B2}"/>
          </ac:picMkLst>
        </pc:picChg>
      </pc:sldChg>
      <pc:sldChg chg="addSp delSp modSp mod setBg">
        <pc:chgData name="Melissa Riley" userId="d5efca3b52404f59" providerId="LiveId" clId="{8C33AC8A-D892-47D2-B7D7-DE26B8F61F9D}" dt="2025-01-15T19:13:11.542" v="5467" actId="20577"/>
        <pc:sldMkLst>
          <pc:docMk/>
          <pc:sldMk cId="721669517" sldId="304"/>
        </pc:sldMkLst>
        <pc:spChg chg="mod">
          <ac:chgData name="Melissa Riley" userId="d5efca3b52404f59" providerId="LiveId" clId="{8C33AC8A-D892-47D2-B7D7-DE26B8F61F9D}" dt="2025-01-15T19:12:55.238" v="5446" actId="26606"/>
          <ac:spMkLst>
            <pc:docMk/>
            <pc:sldMk cId="721669517" sldId="304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19:13:11.542" v="5467" actId="20577"/>
          <ac:spMkLst>
            <pc:docMk/>
            <pc:sldMk cId="721669517" sldId="304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5T19:12:55.238" v="5446" actId="26606"/>
          <ac:spMkLst>
            <pc:docMk/>
            <pc:sldMk cId="721669517" sldId="304"/>
            <ac:spMk id="14" creationId="{B2993EF1-19E1-473A-8A3F-1D7B249519F5}"/>
          </ac:spMkLst>
        </pc:spChg>
        <pc:spChg chg="add">
          <ac:chgData name="Melissa Riley" userId="d5efca3b52404f59" providerId="LiveId" clId="{8C33AC8A-D892-47D2-B7D7-DE26B8F61F9D}" dt="2025-01-15T19:12:55.238" v="5446" actId="26606"/>
          <ac:spMkLst>
            <pc:docMk/>
            <pc:sldMk cId="721669517" sldId="304"/>
            <ac:spMk id="16" creationId="{F50C5101-CD9E-4E96-A827-ACA768C3113B}"/>
          </ac:spMkLst>
        </pc:spChg>
        <pc:picChg chg="add mod ord">
          <ac:chgData name="Melissa Riley" userId="d5efca3b52404f59" providerId="LiveId" clId="{8C33AC8A-D892-47D2-B7D7-DE26B8F61F9D}" dt="2025-01-15T19:12:55.238" v="5446" actId="26606"/>
          <ac:picMkLst>
            <pc:docMk/>
            <pc:sldMk cId="721669517" sldId="304"/>
            <ac:picMk id="7" creationId="{14481734-C8C9-E091-2F7A-542D67BDB44C}"/>
          </ac:picMkLst>
        </pc:picChg>
        <pc:picChg chg="add mod">
          <ac:chgData name="Melissa Riley" userId="d5efca3b52404f59" providerId="LiveId" clId="{8C33AC8A-D892-47D2-B7D7-DE26B8F61F9D}" dt="2025-01-15T19:12:55.238" v="5446" actId="26606"/>
          <ac:picMkLst>
            <pc:docMk/>
            <pc:sldMk cId="721669517" sldId="304"/>
            <ac:picMk id="8" creationId="{963BE272-E17D-0E91-4E2E-04DD19364BAC}"/>
          </ac:picMkLst>
        </pc:picChg>
        <pc:picChg chg="add mod">
          <ac:chgData name="Melissa Riley" userId="d5efca3b52404f59" providerId="LiveId" clId="{8C33AC8A-D892-47D2-B7D7-DE26B8F61F9D}" dt="2025-01-15T19:12:55.238" v="5446" actId="26606"/>
          <ac:picMkLst>
            <pc:docMk/>
            <pc:sldMk cId="721669517" sldId="304"/>
            <ac:picMk id="9" creationId="{E5A8F7E3-5D24-8A7A-B4C7-A36FDC4C1BEF}"/>
          </ac:picMkLst>
        </pc:picChg>
      </pc:sldChg>
      <pc:sldChg chg="addSp modSp mod setBg setClrOvrMap">
        <pc:chgData name="Melissa Riley" userId="d5efca3b52404f59" providerId="LiveId" clId="{8C33AC8A-D892-47D2-B7D7-DE26B8F61F9D}" dt="2025-01-15T19:22:10.475" v="5671" actId="26606"/>
        <pc:sldMkLst>
          <pc:docMk/>
          <pc:sldMk cId="2690481070" sldId="305"/>
        </pc:sldMkLst>
        <pc:spChg chg="mod">
          <ac:chgData name="Melissa Riley" userId="d5efca3b52404f59" providerId="LiveId" clId="{8C33AC8A-D892-47D2-B7D7-DE26B8F61F9D}" dt="2025-01-15T19:22:10.475" v="5671" actId="26606"/>
          <ac:spMkLst>
            <pc:docMk/>
            <pc:sldMk cId="2690481070" sldId="305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19:22:10.475" v="5671" actId="26606"/>
          <ac:spMkLst>
            <pc:docMk/>
            <pc:sldMk cId="2690481070" sldId="305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5T19:22:10.475" v="5671" actId="26606"/>
          <ac:spMkLst>
            <pc:docMk/>
            <pc:sldMk cId="2690481070" sldId="305"/>
            <ac:spMk id="11" creationId="{5356B7AC-8991-4B6B-92E2-9EBB80DBBCFD}"/>
          </ac:spMkLst>
        </pc:spChg>
        <pc:spChg chg="add">
          <ac:chgData name="Melissa Riley" userId="d5efca3b52404f59" providerId="LiveId" clId="{8C33AC8A-D892-47D2-B7D7-DE26B8F61F9D}" dt="2025-01-15T19:22:10.475" v="5671" actId="26606"/>
          <ac:spMkLst>
            <pc:docMk/>
            <pc:sldMk cId="2690481070" sldId="305"/>
            <ac:spMk id="13" creationId="{A8AFFF25-F4D6-4BBC-841D-3B3014EDBB3A}"/>
          </ac:spMkLst>
        </pc:spChg>
        <pc:picChg chg="add mod ord">
          <ac:chgData name="Melissa Riley" userId="d5efca3b52404f59" providerId="LiveId" clId="{8C33AC8A-D892-47D2-B7D7-DE26B8F61F9D}" dt="2025-01-15T19:22:10.475" v="5671" actId="26606"/>
          <ac:picMkLst>
            <pc:docMk/>
            <pc:sldMk cId="2690481070" sldId="305"/>
            <ac:picMk id="4" creationId="{5821ACC5-7006-17A1-BAFA-B38C9192908E}"/>
          </ac:picMkLst>
        </pc:picChg>
        <pc:picChg chg="mod">
          <ac:chgData name="Melissa Riley" userId="d5efca3b52404f59" providerId="LiveId" clId="{8C33AC8A-D892-47D2-B7D7-DE26B8F61F9D}" dt="2025-01-15T19:22:10.475" v="5671" actId="26606"/>
          <ac:picMkLst>
            <pc:docMk/>
            <pc:sldMk cId="2690481070" sldId="305"/>
            <ac:picMk id="6" creationId="{00000000-0000-0000-0000-000000000000}"/>
          </ac:picMkLst>
        </pc:picChg>
      </pc:sldChg>
      <pc:sldChg chg="addSp delSp modSp mod setBg setClrOvrMap">
        <pc:chgData name="Melissa Riley" userId="d5efca3b52404f59" providerId="LiveId" clId="{8C33AC8A-D892-47D2-B7D7-DE26B8F61F9D}" dt="2025-01-15T19:25:50.184" v="5831" actId="20577"/>
        <pc:sldMkLst>
          <pc:docMk/>
          <pc:sldMk cId="1661957831" sldId="306"/>
        </pc:sldMkLst>
        <pc:spChg chg="mod">
          <ac:chgData name="Melissa Riley" userId="d5efca3b52404f59" providerId="LiveId" clId="{8C33AC8A-D892-47D2-B7D7-DE26B8F61F9D}" dt="2025-01-15T19:25:17.583" v="5781" actId="26606"/>
          <ac:spMkLst>
            <pc:docMk/>
            <pc:sldMk cId="1661957831" sldId="306"/>
            <ac:spMk id="2" creationId="{00000000-0000-0000-0000-000000000000}"/>
          </ac:spMkLst>
        </pc:spChg>
        <pc:spChg chg="mod ord">
          <ac:chgData name="Melissa Riley" userId="d5efca3b52404f59" providerId="LiveId" clId="{8C33AC8A-D892-47D2-B7D7-DE26B8F61F9D}" dt="2025-01-15T19:25:50.184" v="5831" actId="20577"/>
          <ac:spMkLst>
            <pc:docMk/>
            <pc:sldMk cId="1661957831" sldId="306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5T19:25:17.583" v="5781" actId="26606"/>
          <ac:spMkLst>
            <pc:docMk/>
            <pc:sldMk cId="1661957831" sldId="306"/>
            <ac:spMk id="13" creationId="{5356B7AC-8991-4B6B-92E2-9EBB80DBBCFD}"/>
          </ac:spMkLst>
        </pc:spChg>
        <pc:spChg chg="add">
          <ac:chgData name="Melissa Riley" userId="d5efca3b52404f59" providerId="LiveId" clId="{8C33AC8A-D892-47D2-B7D7-DE26B8F61F9D}" dt="2025-01-15T19:25:17.583" v="5781" actId="26606"/>
          <ac:spMkLst>
            <pc:docMk/>
            <pc:sldMk cId="1661957831" sldId="306"/>
            <ac:spMk id="15" creationId="{A8AFFF25-F4D6-4BBC-841D-3B3014EDBB3A}"/>
          </ac:spMkLst>
        </pc:spChg>
        <pc:picChg chg="add mod ord">
          <ac:chgData name="Melissa Riley" userId="d5efca3b52404f59" providerId="LiveId" clId="{8C33AC8A-D892-47D2-B7D7-DE26B8F61F9D}" dt="2025-01-15T19:25:17.583" v="5781" actId="26606"/>
          <ac:picMkLst>
            <pc:docMk/>
            <pc:sldMk cId="1661957831" sldId="306"/>
            <ac:picMk id="5" creationId="{F5ED6D8E-CC2A-EB8D-67A3-A666AC8B316A}"/>
          </ac:picMkLst>
        </pc:picChg>
        <pc:picChg chg="add mod">
          <ac:chgData name="Melissa Riley" userId="d5efca3b52404f59" providerId="LiveId" clId="{8C33AC8A-D892-47D2-B7D7-DE26B8F61F9D}" dt="2025-01-15T19:25:17.583" v="5781" actId="26606"/>
          <ac:picMkLst>
            <pc:docMk/>
            <pc:sldMk cId="1661957831" sldId="306"/>
            <ac:picMk id="8" creationId="{0E2FC1D9-C4BF-BCEF-9B92-3DFF0CEDDBF0}"/>
          </ac:picMkLst>
        </pc:picChg>
      </pc:sldChg>
      <pc:sldChg chg="addSp delSp modSp mod setBg setClrOvrMap">
        <pc:chgData name="Melissa Riley" userId="d5efca3b52404f59" providerId="LiveId" clId="{8C33AC8A-D892-47D2-B7D7-DE26B8F61F9D}" dt="2025-01-15T19:30:04.982" v="6013" actId="403"/>
        <pc:sldMkLst>
          <pc:docMk/>
          <pc:sldMk cId="3437710309" sldId="307"/>
        </pc:sldMkLst>
        <pc:spChg chg="mod ord">
          <ac:chgData name="Melissa Riley" userId="d5efca3b52404f59" providerId="LiveId" clId="{8C33AC8A-D892-47D2-B7D7-DE26B8F61F9D}" dt="2025-01-15T19:28:44.086" v="5944" actId="26606"/>
          <ac:spMkLst>
            <pc:docMk/>
            <pc:sldMk cId="3437710309" sldId="307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19:30:04.982" v="6013" actId="403"/>
          <ac:spMkLst>
            <pc:docMk/>
            <pc:sldMk cId="3437710309" sldId="307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5T19:28:44.086" v="5944" actId="26606"/>
          <ac:spMkLst>
            <pc:docMk/>
            <pc:sldMk cId="3437710309" sldId="307"/>
            <ac:spMk id="17" creationId="{462DAB16-FC2D-400E-BB5D-1F4F137BB95B}"/>
          </ac:spMkLst>
        </pc:spChg>
        <pc:spChg chg="add">
          <ac:chgData name="Melissa Riley" userId="d5efca3b52404f59" providerId="LiveId" clId="{8C33AC8A-D892-47D2-B7D7-DE26B8F61F9D}" dt="2025-01-15T19:28:44.086" v="5944" actId="26606"/>
          <ac:spMkLst>
            <pc:docMk/>
            <pc:sldMk cId="3437710309" sldId="307"/>
            <ac:spMk id="18" creationId="{B2993EF1-19E1-473A-8A3F-1D7B249519F5}"/>
          </ac:spMkLst>
        </pc:spChg>
        <pc:spChg chg="add">
          <ac:chgData name="Melissa Riley" userId="d5efca3b52404f59" providerId="LiveId" clId="{8C33AC8A-D892-47D2-B7D7-DE26B8F61F9D}" dt="2025-01-15T19:28:44.086" v="5944" actId="26606"/>
          <ac:spMkLst>
            <pc:docMk/>
            <pc:sldMk cId="3437710309" sldId="307"/>
            <ac:spMk id="19" creationId="{F50C5101-CD9E-4E96-A827-ACA768C3113B}"/>
          </ac:spMkLst>
        </pc:spChg>
        <pc:picChg chg="add mod ord">
          <ac:chgData name="Melissa Riley" userId="d5efca3b52404f59" providerId="LiveId" clId="{8C33AC8A-D892-47D2-B7D7-DE26B8F61F9D}" dt="2025-01-15T19:28:44.086" v="5944" actId="26606"/>
          <ac:picMkLst>
            <pc:docMk/>
            <pc:sldMk cId="3437710309" sldId="307"/>
            <ac:picMk id="4" creationId="{ED49FDD0-61F1-F12F-F13E-11F593259310}"/>
          </ac:picMkLst>
        </pc:picChg>
        <pc:picChg chg="mod ord">
          <ac:chgData name="Melissa Riley" userId="d5efca3b52404f59" providerId="LiveId" clId="{8C33AC8A-D892-47D2-B7D7-DE26B8F61F9D}" dt="2025-01-15T19:28:44.086" v="5944" actId="26606"/>
          <ac:picMkLst>
            <pc:docMk/>
            <pc:sldMk cId="3437710309" sldId="307"/>
            <ac:picMk id="8" creationId="{00000000-0000-0000-0000-000000000000}"/>
          </ac:picMkLst>
        </pc:picChg>
      </pc:sldChg>
      <pc:sldChg chg="addSp delSp modSp mod setBg">
        <pc:chgData name="Melissa Riley" userId="d5efca3b52404f59" providerId="LiveId" clId="{8C33AC8A-D892-47D2-B7D7-DE26B8F61F9D}" dt="2025-01-15T19:35:09.910" v="6181" actId="20577"/>
        <pc:sldMkLst>
          <pc:docMk/>
          <pc:sldMk cId="1889020548" sldId="308"/>
        </pc:sldMkLst>
        <pc:spChg chg="mod">
          <ac:chgData name="Melissa Riley" userId="d5efca3b52404f59" providerId="LiveId" clId="{8C33AC8A-D892-47D2-B7D7-DE26B8F61F9D}" dt="2025-01-15T19:34:23.721" v="6141" actId="26606"/>
          <ac:spMkLst>
            <pc:docMk/>
            <pc:sldMk cId="1889020548" sldId="308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19:35:09.910" v="6181" actId="20577"/>
          <ac:spMkLst>
            <pc:docMk/>
            <pc:sldMk cId="1889020548" sldId="308"/>
            <ac:spMk id="4" creationId="{00000000-0000-0000-0000-000000000000}"/>
          </ac:spMkLst>
        </pc:spChg>
        <pc:spChg chg="add">
          <ac:chgData name="Melissa Riley" userId="d5efca3b52404f59" providerId="LiveId" clId="{8C33AC8A-D892-47D2-B7D7-DE26B8F61F9D}" dt="2025-01-15T19:34:23.721" v="6141" actId="26606"/>
          <ac:spMkLst>
            <pc:docMk/>
            <pc:sldMk cId="1889020548" sldId="308"/>
            <ac:spMk id="13" creationId="{2A578294-C359-4F70-B076-FA2EA25904EA}"/>
          </ac:spMkLst>
        </pc:spChg>
        <pc:spChg chg="add">
          <ac:chgData name="Melissa Riley" userId="d5efca3b52404f59" providerId="LiveId" clId="{8C33AC8A-D892-47D2-B7D7-DE26B8F61F9D}" dt="2025-01-15T19:34:23.721" v="6141" actId="26606"/>
          <ac:spMkLst>
            <pc:docMk/>
            <pc:sldMk cId="1889020548" sldId="308"/>
            <ac:spMk id="15" creationId="{6B0EA01C-7F9F-41A9-AC23-10FEFCB9E176}"/>
          </ac:spMkLst>
        </pc:spChg>
        <pc:picChg chg="add mod">
          <ac:chgData name="Melissa Riley" userId="d5efca3b52404f59" providerId="LiveId" clId="{8C33AC8A-D892-47D2-B7D7-DE26B8F61F9D}" dt="2025-01-15T19:34:23.721" v="6141" actId="26606"/>
          <ac:picMkLst>
            <pc:docMk/>
            <pc:sldMk cId="1889020548" sldId="308"/>
            <ac:picMk id="6" creationId="{D2AC8096-088B-7ED4-7022-F8CF428329B8}"/>
          </ac:picMkLst>
        </pc:picChg>
        <pc:picChg chg="add mod">
          <ac:chgData name="Melissa Riley" userId="d5efca3b52404f59" providerId="LiveId" clId="{8C33AC8A-D892-47D2-B7D7-DE26B8F61F9D}" dt="2025-01-15T19:34:23.721" v="6141" actId="26606"/>
          <ac:picMkLst>
            <pc:docMk/>
            <pc:sldMk cId="1889020548" sldId="308"/>
            <ac:picMk id="7" creationId="{62FB51F1-3447-1FA3-90A8-B69BC7F9162F}"/>
          </ac:picMkLst>
        </pc:picChg>
        <pc:picChg chg="add mod ord">
          <ac:chgData name="Melissa Riley" userId="d5efca3b52404f59" providerId="LiveId" clId="{8C33AC8A-D892-47D2-B7D7-DE26B8F61F9D}" dt="2025-01-15T19:34:23.721" v="6141" actId="26606"/>
          <ac:picMkLst>
            <pc:docMk/>
            <pc:sldMk cId="1889020548" sldId="308"/>
            <ac:picMk id="8" creationId="{F5C884C2-8899-FEA2-FC50-10ADAB5F08D8}"/>
          </ac:picMkLst>
        </pc:picChg>
      </pc:sldChg>
      <pc:sldChg chg="addSp delSp modSp mod setBg">
        <pc:chgData name="Melissa Riley" userId="d5efca3b52404f59" providerId="LiveId" clId="{8C33AC8A-D892-47D2-B7D7-DE26B8F61F9D}" dt="2025-01-15T19:48:39.330" v="6434" actId="114"/>
        <pc:sldMkLst>
          <pc:docMk/>
          <pc:sldMk cId="136981876" sldId="309"/>
        </pc:sldMkLst>
        <pc:spChg chg="mod">
          <ac:chgData name="Melissa Riley" userId="d5efca3b52404f59" providerId="LiveId" clId="{8C33AC8A-D892-47D2-B7D7-DE26B8F61F9D}" dt="2025-01-15T19:45:26.694" v="6270" actId="26606"/>
          <ac:spMkLst>
            <pc:docMk/>
            <pc:sldMk cId="136981876" sldId="309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19:48:39.330" v="6434" actId="114"/>
          <ac:spMkLst>
            <pc:docMk/>
            <pc:sldMk cId="136981876" sldId="309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5T19:45:26.694" v="6270" actId="26606"/>
          <ac:spMkLst>
            <pc:docMk/>
            <pc:sldMk cId="136981876" sldId="309"/>
            <ac:spMk id="14" creationId="{B2993EF1-19E1-473A-8A3F-1D7B249519F5}"/>
          </ac:spMkLst>
        </pc:spChg>
        <pc:spChg chg="add">
          <ac:chgData name="Melissa Riley" userId="d5efca3b52404f59" providerId="LiveId" clId="{8C33AC8A-D892-47D2-B7D7-DE26B8F61F9D}" dt="2025-01-15T19:45:26.694" v="6270" actId="26606"/>
          <ac:spMkLst>
            <pc:docMk/>
            <pc:sldMk cId="136981876" sldId="309"/>
            <ac:spMk id="16" creationId="{F50C5101-CD9E-4E96-A827-ACA768C3113B}"/>
          </ac:spMkLst>
        </pc:spChg>
        <pc:spChg chg="add">
          <ac:chgData name="Melissa Riley" userId="d5efca3b52404f59" providerId="LiveId" clId="{8C33AC8A-D892-47D2-B7D7-DE26B8F61F9D}" dt="2025-01-15T19:45:26.694" v="6270" actId="26606"/>
          <ac:spMkLst>
            <pc:docMk/>
            <pc:sldMk cId="136981876" sldId="309"/>
            <ac:spMk id="18" creationId="{462DAB16-FC2D-400E-BB5D-1F4F137BB95B}"/>
          </ac:spMkLst>
        </pc:spChg>
        <pc:picChg chg="add mod ord">
          <ac:chgData name="Melissa Riley" userId="d5efca3b52404f59" providerId="LiveId" clId="{8C33AC8A-D892-47D2-B7D7-DE26B8F61F9D}" dt="2025-01-15T19:45:26.694" v="6270" actId="26606"/>
          <ac:picMkLst>
            <pc:docMk/>
            <pc:sldMk cId="136981876" sldId="309"/>
            <ac:picMk id="8" creationId="{31623E98-06AF-6DA2-2BD2-D1FAB8D625BB}"/>
          </ac:picMkLst>
        </pc:picChg>
        <pc:picChg chg="add mod">
          <ac:chgData name="Melissa Riley" userId="d5efca3b52404f59" providerId="LiveId" clId="{8C33AC8A-D892-47D2-B7D7-DE26B8F61F9D}" dt="2025-01-15T19:45:26.694" v="6270" actId="26606"/>
          <ac:picMkLst>
            <pc:docMk/>
            <pc:sldMk cId="136981876" sldId="309"/>
            <ac:picMk id="9" creationId="{64631CDF-E9DB-34B8-5206-56D97988E6E5}"/>
          </ac:picMkLst>
        </pc:picChg>
      </pc:sldChg>
      <pc:sldChg chg="addSp delSp modSp mod setBg setClrOvrMap">
        <pc:chgData name="Melissa Riley" userId="d5efca3b52404f59" providerId="LiveId" clId="{8C33AC8A-D892-47D2-B7D7-DE26B8F61F9D}" dt="2025-01-15T19:50:09.148" v="6448" actId="26606"/>
        <pc:sldMkLst>
          <pc:docMk/>
          <pc:sldMk cId="1919205523" sldId="310"/>
        </pc:sldMkLst>
        <pc:spChg chg="mod">
          <ac:chgData name="Melissa Riley" userId="d5efca3b52404f59" providerId="LiveId" clId="{8C33AC8A-D892-47D2-B7D7-DE26B8F61F9D}" dt="2025-01-15T19:50:09.148" v="6448" actId="26606"/>
          <ac:spMkLst>
            <pc:docMk/>
            <pc:sldMk cId="1919205523" sldId="310"/>
            <ac:spMk id="2" creationId="{00000000-0000-0000-0000-000000000000}"/>
          </ac:spMkLst>
        </pc:spChg>
        <pc:spChg chg="mod ord">
          <ac:chgData name="Melissa Riley" userId="d5efca3b52404f59" providerId="LiveId" clId="{8C33AC8A-D892-47D2-B7D7-DE26B8F61F9D}" dt="2025-01-15T19:50:09.148" v="6448" actId="26606"/>
          <ac:spMkLst>
            <pc:docMk/>
            <pc:sldMk cId="1919205523" sldId="310"/>
            <ac:spMk id="3" creationId="{00000000-0000-0000-0000-000000000000}"/>
          </ac:spMkLst>
        </pc:spChg>
        <pc:spChg chg="add">
          <ac:chgData name="Melissa Riley" userId="d5efca3b52404f59" providerId="LiveId" clId="{8C33AC8A-D892-47D2-B7D7-DE26B8F61F9D}" dt="2025-01-15T19:50:09.148" v="6448" actId="26606"/>
          <ac:spMkLst>
            <pc:docMk/>
            <pc:sldMk cId="1919205523" sldId="310"/>
            <ac:spMk id="31" creationId="{5356B7AC-8991-4B6B-92E2-9EBB80DBBCFD}"/>
          </ac:spMkLst>
        </pc:spChg>
        <pc:spChg chg="add">
          <ac:chgData name="Melissa Riley" userId="d5efca3b52404f59" providerId="LiveId" clId="{8C33AC8A-D892-47D2-B7D7-DE26B8F61F9D}" dt="2025-01-15T19:50:09.148" v="6448" actId="26606"/>
          <ac:spMkLst>
            <pc:docMk/>
            <pc:sldMk cId="1919205523" sldId="310"/>
            <ac:spMk id="33" creationId="{A8AFFF25-F4D6-4BBC-841D-3B3014EDBB3A}"/>
          </ac:spMkLst>
        </pc:spChg>
        <pc:picChg chg="add mod ord">
          <ac:chgData name="Melissa Riley" userId="d5efca3b52404f59" providerId="LiveId" clId="{8C33AC8A-D892-47D2-B7D7-DE26B8F61F9D}" dt="2025-01-15T19:50:09.148" v="6448" actId="26606"/>
          <ac:picMkLst>
            <pc:docMk/>
            <pc:sldMk cId="1919205523" sldId="310"/>
            <ac:picMk id="5" creationId="{CD7276B6-2223-72C6-1B72-E99C56AE2DF9}"/>
          </ac:picMkLst>
        </pc:picChg>
        <pc:picChg chg="add mod">
          <ac:chgData name="Melissa Riley" userId="d5efca3b52404f59" providerId="LiveId" clId="{8C33AC8A-D892-47D2-B7D7-DE26B8F61F9D}" dt="2025-01-15T19:50:09.148" v="6448" actId="26606"/>
          <ac:picMkLst>
            <pc:docMk/>
            <pc:sldMk cId="1919205523" sldId="310"/>
            <ac:picMk id="7" creationId="{D6929E3D-5384-7599-95D4-EC317F8B7958}"/>
          </ac:picMkLst>
        </pc:picChg>
      </pc:sldChg>
      <pc:sldChg chg="addSp delSp modSp mod setBg setClrOvrMap">
        <pc:chgData name="Melissa Riley" userId="d5efca3b52404f59" providerId="LiveId" clId="{8C33AC8A-D892-47D2-B7D7-DE26B8F61F9D}" dt="2025-01-15T19:56:26.195" v="6497" actId="26606"/>
        <pc:sldMkLst>
          <pc:docMk/>
          <pc:sldMk cId="2488095558" sldId="311"/>
        </pc:sldMkLst>
        <pc:spChg chg="mod">
          <ac:chgData name="Melissa Riley" userId="d5efca3b52404f59" providerId="LiveId" clId="{8C33AC8A-D892-47D2-B7D7-DE26B8F61F9D}" dt="2025-01-15T19:56:26.195" v="6497" actId="26606"/>
          <ac:spMkLst>
            <pc:docMk/>
            <pc:sldMk cId="2488095558" sldId="311"/>
            <ac:spMk id="2" creationId="{00000000-0000-0000-0000-000000000000}"/>
          </ac:spMkLst>
        </pc:spChg>
        <pc:spChg chg="add mod">
          <ac:chgData name="Melissa Riley" userId="d5efca3b52404f59" providerId="LiveId" clId="{8C33AC8A-D892-47D2-B7D7-DE26B8F61F9D}" dt="2025-01-15T19:56:26.195" v="6497" actId="26606"/>
          <ac:spMkLst>
            <pc:docMk/>
            <pc:sldMk cId="2488095558" sldId="311"/>
            <ac:spMk id="6" creationId="{3C501800-6F63-044B-EBEE-D36953BF918E}"/>
          </ac:spMkLst>
        </pc:spChg>
        <pc:spChg chg="add">
          <ac:chgData name="Melissa Riley" userId="d5efca3b52404f59" providerId="LiveId" clId="{8C33AC8A-D892-47D2-B7D7-DE26B8F61F9D}" dt="2025-01-15T19:56:26.195" v="6497" actId="26606"/>
          <ac:spMkLst>
            <pc:docMk/>
            <pc:sldMk cId="2488095558" sldId="311"/>
            <ac:spMk id="23" creationId="{7C615D28-8D37-47CB-9D5B-9ACFDA308974}"/>
          </ac:spMkLst>
        </pc:spChg>
        <pc:spChg chg="add">
          <ac:chgData name="Melissa Riley" userId="d5efca3b52404f59" providerId="LiveId" clId="{8C33AC8A-D892-47D2-B7D7-DE26B8F61F9D}" dt="2025-01-15T19:56:26.195" v="6497" actId="26606"/>
          <ac:spMkLst>
            <pc:docMk/>
            <pc:sldMk cId="2488095558" sldId="311"/>
            <ac:spMk id="25" creationId="{009A1112-239E-4149-B803-9EC081E375D6}"/>
          </ac:spMkLst>
        </pc:spChg>
        <pc:spChg chg="add">
          <ac:chgData name="Melissa Riley" userId="d5efca3b52404f59" providerId="LiveId" clId="{8C33AC8A-D892-47D2-B7D7-DE26B8F61F9D}" dt="2025-01-15T19:56:26.195" v="6497" actId="26606"/>
          <ac:spMkLst>
            <pc:docMk/>
            <pc:sldMk cId="2488095558" sldId="311"/>
            <ac:spMk id="27" creationId="{0CE326BE-F0B1-46A2-AD11-ECDEEFB38CD7}"/>
          </ac:spMkLst>
        </pc:spChg>
        <pc:spChg chg="add">
          <ac:chgData name="Melissa Riley" userId="d5efca3b52404f59" providerId="LiveId" clId="{8C33AC8A-D892-47D2-B7D7-DE26B8F61F9D}" dt="2025-01-15T19:56:26.195" v="6497" actId="26606"/>
          <ac:spMkLst>
            <pc:docMk/>
            <pc:sldMk cId="2488095558" sldId="311"/>
            <ac:spMk id="29" creationId="{6F4E094D-2FC9-46CE-8205-CFF6D52B1327}"/>
          </ac:spMkLst>
        </pc:spChg>
        <pc:picChg chg="add mod modCrop">
          <ac:chgData name="Melissa Riley" userId="d5efca3b52404f59" providerId="LiveId" clId="{8C33AC8A-D892-47D2-B7D7-DE26B8F61F9D}" dt="2025-01-15T19:54:34.162" v="6493" actId="14100"/>
          <ac:picMkLst>
            <pc:docMk/>
            <pc:sldMk cId="2488095558" sldId="311"/>
            <ac:picMk id="7" creationId="{AC1AFF6E-533A-B004-B0C2-408F401A6D40}"/>
          </ac:picMkLst>
        </pc:picChg>
        <pc:picChg chg="add mod">
          <ac:chgData name="Melissa Riley" userId="d5efca3b52404f59" providerId="LiveId" clId="{8C33AC8A-D892-47D2-B7D7-DE26B8F61F9D}" dt="2025-01-15T19:56:26.195" v="6497" actId="26606"/>
          <ac:picMkLst>
            <pc:docMk/>
            <pc:sldMk cId="2488095558" sldId="311"/>
            <ac:picMk id="10" creationId="{C4469539-80B8-CC5F-C73F-B34F14E1E3B2}"/>
          </ac:picMkLst>
        </pc:picChg>
        <pc:picChg chg="add">
          <ac:chgData name="Melissa Riley" userId="d5efca3b52404f59" providerId="LiveId" clId="{8C33AC8A-D892-47D2-B7D7-DE26B8F61F9D}" dt="2025-01-15T19:56:21.940" v="6496"/>
          <ac:picMkLst>
            <pc:docMk/>
            <pc:sldMk cId="2488095558" sldId="311"/>
            <ac:picMk id="11" creationId="{E9D6077A-4C53-9787-AAA7-B7EB4B18802C}"/>
          </ac:picMkLst>
        </pc:picChg>
      </pc:sldChg>
      <pc:sldChg chg="addSp delSp modSp mod setBg">
        <pc:chgData name="Melissa Riley" userId="d5efca3b52404f59" providerId="LiveId" clId="{8C33AC8A-D892-47D2-B7D7-DE26B8F61F9D}" dt="2025-01-15T20:10:37.964" v="6617" actId="27636"/>
        <pc:sldMkLst>
          <pc:docMk/>
          <pc:sldMk cId="3145447756" sldId="312"/>
        </pc:sldMkLst>
        <pc:spChg chg="mod">
          <ac:chgData name="Melissa Riley" userId="d5efca3b52404f59" providerId="LiveId" clId="{8C33AC8A-D892-47D2-B7D7-DE26B8F61F9D}" dt="2025-01-15T19:57:47.957" v="6502" actId="26606"/>
          <ac:spMkLst>
            <pc:docMk/>
            <pc:sldMk cId="3145447756" sldId="312"/>
            <ac:spMk id="2" creationId="{00000000-0000-0000-0000-000000000000}"/>
          </ac:spMkLst>
        </pc:spChg>
        <pc:spChg chg="add mod">
          <ac:chgData name="Melissa Riley" userId="d5efca3b52404f59" providerId="LiveId" clId="{8C33AC8A-D892-47D2-B7D7-DE26B8F61F9D}" dt="2025-01-15T20:10:37.964" v="6617" actId="27636"/>
          <ac:spMkLst>
            <pc:docMk/>
            <pc:sldMk cId="3145447756" sldId="312"/>
            <ac:spMk id="6" creationId="{6793EE18-1B1C-2787-B58F-EDD386DAD6A2}"/>
          </ac:spMkLst>
        </pc:spChg>
        <pc:spChg chg="add">
          <ac:chgData name="Melissa Riley" userId="d5efca3b52404f59" providerId="LiveId" clId="{8C33AC8A-D892-47D2-B7D7-DE26B8F61F9D}" dt="2025-01-15T19:57:47.957" v="6502" actId="26606"/>
          <ac:spMkLst>
            <pc:docMk/>
            <pc:sldMk cId="3145447756" sldId="312"/>
            <ac:spMk id="14" creationId="{2A578294-C359-4F70-B076-FA2EA25904EA}"/>
          </ac:spMkLst>
        </pc:spChg>
        <pc:spChg chg="add">
          <ac:chgData name="Melissa Riley" userId="d5efca3b52404f59" providerId="LiveId" clId="{8C33AC8A-D892-47D2-B7D7-DE26B8F61F9D}" dt="2025-01-15T19:57:47.957" v="6502" actId="26606"/>
          <ac:spMkLst>
            <pc:docMk/>
            <pc:sldMk cId="3145447756" sldId="312"/>
            <ac:spMk id="16" creationId="{6B0EA01C-7F9F-41A9-AC23-10FEFCB9E176}"/>
          </ac:spMkLst>
        </pc:spChg>
        <pc:picChg chg="add mod">
          <ac:chgData name="Melissa Riley" userId="d5efca3b52404f59" providerId="LiveId" clId="{8C33AC8A-D892-47D2-B7D7-DE26B8F61F9D}" dt="2025-01-15T19:57:47.957" v="6502" actId="26606"/>
          <ac:picMkLst>
            <pc:docMk/>
            <pc:sldMk cId="3145447756" sldId="312"/>
            <ac:picMk id="7" creationId="{D2D86182-C330-4602-50B5-C07EF79C4569}"/>
          </ac:picMkLst>
        </pc:picChg>
        <pc:picChg chg="add mod">
          <ac:chgData name="Melissa Riley" userId="d5efca3b52404f59" providerId="LiveId" clId="{8C33AC8A-D892-47D2-B7D7-DE26B8F61F9D}" dt="2025-01-15T19:57:47.957" v="6502" actId="26606"/>
          <ac:picMkLst>
            <pc:docMk/>
            <pc:sldMk cId="3145447756" sldId="312"/>
            <ac:picMk id="8" creationId="{D59C9946-2397-648D-083D-01480F8EBB6D}"/>
          </ac:picMkLst>
        </pc:picChg>
        <pc:picChg chg="add mod">
          <ac:chgData name="Melissa Riley" userId="d5efca3b52404f59" providerId="LiveId" clId="{8C33AC8A-D892-47D2-B7D7-DE26B8F61F9D}" dt="2025-01-15T19:57:47.957" v="6502" actId="26606"/>
          <ac:picMkLst>
            <pc:docMk/>
            <pc:sldMk cId="3145447756" sldId="312"/>
            <ac:picMk id="9" creationId="{55941154-3774-2F9D-1314-17D2B350B54A}"/>
          </ac:picMkLst>
        </pc:picChg>
      </pc:sldChg>
      <pc:sldChg chg="addSp delSp modSp mod setBg">
        <pc:chgData name="Melissa Riley" userId="d5efca3b52404f59" providerId="LiveId" clId="{8C33AC8A-D892-47D2-B7D7-DE26B8F61F9D}" dt="2025-01-15T20:22:02.943" v="6982" actId="20577"/>
        <pc:sldMkLst>
          <pc:docMk/>
          <pc:sldMk cId="2935620446" sldId="313"/>
        </pc:sldMkLst>
        <pc:spChg chg="mod">
          <ac:chgData name="Melissa Riley" userId="d5efca3b52404f59" providerId="LiveId" clId="{8C33AC8A-D892-47D2-B7D7-DE26B8F61F9D}" dt="2025-01-15T20:15:44.027" v="6811" actId="26606"/>
          <ac:spMkLst>
            <pc:docMk/>
            <pc:sldMk cId="2935620446" sldId="313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20:22:02.943" v="6982" actId="20577"/>
          <ac:spMkLst>
            <pc:docMk/>
            <pc:sldMk cId="2935620446" sldId="313"/>
            <ac:spMk id="3" creationId="{7826E71E-C314-420E-B730-641B47413BEE}"/>
          </ac:spMkLst>
        </pc:spChg>
        <pc:spChg chg="add">
          <ac:chgData name="Melissa Riley" userId="d5efca3b52404f59" providerId="LiveId" clId="{8C33AC8A-D892-47D2-B7D7-DE26B8F61F9D}" dt="2025-01-15T20:15:44.027" v="6811" actId="26606"/>
          <ac:spMkLst>
            <pc:docMk/>
            <pc:sldMk cId="2935620446" sldId="313"/>
            <ac:spMk id="13" creationId="{B2993EF1-19E1-473A-8A3F-1D7B249519F5}"/>
          </ac:spMkLst>
        </pc:spChg>
        <pc:spChg chg="add">
          <ac:chgData name="Melissa Riley" userId="d5efca3b52404f59" providerId="LiveId" clId="{8C33AC8A-D892-47D2-B7D7-DE26B8F61F9D}" dt="2025-01-15T20:15:44.027" v="6811" actId="26606"/>
          <ac:spMkLst>
            <pc:docMk/>
            <pc:sldMk cId="2935620446" sldId="313"/>
            <ac:spMk id="15" creationId="{F50C5101-CD9E-4E96-A827-ACA768C3113B}"/>
          </ac:spMkLst>
        </pc:spChg>
        <pc:spChg chg="add">
          <ac:chgData name="Melissa Riley" userId="d5efca3b52404f59" providerId="LiveId" clId="{8C33AC8A-D892-47D2-B7D7-DE26B8F61F9D}" dt="2025-01-15T20:15:44.027" v="6811" actId="26606"/>
          <ac:spMkLst>
            <pc:docMk/>
            <pc:sldMk cId="2935620446" sldId="313"/>
            <ac:spMk id="17" creationId="{462DAB16-FC2D-400E-BB5D-1F4F137BB95B}"/>
          </ac:spMkLst>
        </pc:spChg>
        <pc:picChg chg="add mod ord">
          <ac:chgData name="Melissa Riley" userId="d5efca3b52404f59" providerId="LiveId" clId="{8C33AC8A-D892-47D2-B7D7-DE26B8F61F9D}" dt="2025-01-15T20:15:44.027" v="6811" actId="26606"/>
          <ac:picMkLst>
            <pc:docMk/>
            <pc:sldMk cId="2935620446" sldId="313"/>
            <ac:picMk id="7" creationId="{D32ABBED-0A7F-E7FC-28B5-7141C9276595}"/>
          </ac:picMkLst>
        </pc:picChg>
        <pc:picChg chg="add mod">
          <ac:chgData name="Melissa Riley" userId="d5efca3b52404f59" providerId="LiveId" clId="{8C33AC8A-D892-47D2-B7D7-DE26B8F61F9D}" dt="2025-01-15T20:15:44.027" v="6811" actId="26606"/>
          <ac:picMkLst>
            <pc:docMk/>
            <pc:sldMk cId="2935620446" sldId="313"/>
            <ac:picMk id="8" creationId="{A69CB4A3-55D6-EB31-7751-B54CFB6501D2}"/>
          </ac:picMkLst>
        </pc:picChg>
      </pc:sldChg>
      <pc:sldChg chg="addSp delSp modSp mod setBg">
        <pc:chgData name="Melissa Riley" userId="d5efca3b52404f59" providerId="LiveId" clId="{8C33AC8A-D892-47D2-B7D7-DE26B8F61F9D}" dt="2025-01-15T20:28:16.298" v="7156" actId="26606"/>
        <pc:sldMkLst>
          <pc:docMk/>
          <pc:sldMk cId="2533458894" sldId="314"/>
        </pc:sldMkLst>
        <pc:spChg chg="mod">
          <ac:chgData name="Melissa Riley" userId="d5efca3b52404f59" providerId="LiveId" clId="{8C33AC8A-D892-47D2-B7D7-DE26B8F61F9D}" dt="2025-01-15T20:28:16.298" v="7156" actId="26606"/>
          <ac:spMkLst>
            <pc:docMk/>
            <pc:sldMk cId="2533458894" sldId="314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20:28:16.298" v="7156" actId="26606"/>
          <ac:spMkLst>
            <pc:docMk/>
            <pc:sldMk cId="2533458894" sldId="314"/>
            <ac:spMk id="3" creationId="{C61E586E-1C5D-4F87-8EFF-EF407323BFB1}"/>
          </ac:spMkLst>
        </pc:spChg>
        <pc:spChg chg="add">
          <ac:chgData name="Melissa Riley" userId="d5efca3b52404f59" providerId="LiveId" clId="{8C33AC8A-D892-47D2-B7D7-DE26B8F61F9D}" dt="2025-01-15T20:28:16.298" v="7156" actId="26606"/>
          <ac:spMkLst>
            <pc:docMk/>
            <pc:sldMk cId="2533458894" sldId="314"/>
            <ac:spMk id="15" creationId="{A9BBD8C9-486F-459C-AC5E-3F2327F28048}"/>
          </ac:spMkLst>
        </pc:spChg>
        <pc:spChg chg="add">
          <ac:chgData name="Melissa Riley" userId="d5efca3b52404f59" providerId="LiveId" clId="{8C33AC8A-D892-47D2-B7D7-DE26B8F61F9D}" dt="2025-01-15T20:28:16.298" v="7156" actId="26606"/>
          <ac:spMkLst>
            <pc:docMk/>
            <pc:sldMk cId="2533458894" sldId="314"/>
            <ac:spMk id="17" creationId="{5C5FEBD1-EE60-4C83-8F5E-CEAAAB732507}"/>
          </ac:spMkLst>
        </pc:spChg>
        <pc:picChg chg="add mod">
          <ac:chgData name="Melissa Riley" userId="d5efca3b52404f59" providerId="LiveId" clId="{8C33AC8A-D892-47D2-B7D7-DE26B8F61F9D}" dt="2025-01-15T20:28:16.298" v="7156" actId="26606"/>
          <ac:picMkLst>
            <pc:docMk/>
            <pc:sldMk cId="2533458894" sldId="314"/>
            <ac:picMk id="7" creationId="{9F49AB99-A268-A2EE-1A5D-9551E059ECD1}"/>
          </ac:picMkLst>
        </pc:picChg>
        <pc:picChg chg="add mod">
          <ac:chgData name="Melissa Riley" userId="d5efca3b52404f59" providerId="LiveId" clId="{8C33AC8A-D892-47D2-B7D7-DE26B8F61F9D}" dt="2025-01-15T20:28:16.298" v="7156" actId="26606"/>
          <ac:picMkLst>
            <pc:docMk/>
            <pc:sldMk cId="2533458894" sldId="314"/>
            <ac:picMk id="8" creationId="{D54CC87C-3A71-968D-66B9-9175C89F0172}"/>
          </ac:picMkLst>
        </pc:picChg>
        <pc:picChg chg="add mod ord">
          <ac:chgData name="Melissa Riley" userId="d5efca3b52404f59" providerId="LiveId" clId="{8C33AC8A-D892-47D2-B7D7-DE26B8F61F9D}" dt="2025-01-15T20:28:16.298" v="7156" actId="26606"/>
          <ac:picMkLst>
            <pc:docMk/>
            <pc:sldMk cId="2533458894" sldId="314"/>
            <ac:picMk id="9" creationId="{17A075FE-497C-D67C-BCE2-8DBC066B840F}"/>
          </ac:picMkLst>
        </pc:picChg>
        <pc:picChg chg="add mod ord">
          <ac:chgData name="Melissa Riley" userId="d5efca3b52404f59" providerId="LiveId" clId="{8C33AC8A-D892-47D2-B7D7-DE26B8F61F9D}" dt="2025-01-15T20:28:16.298" v="7156" actId="26606"/>
          <ac:picMkLst>
            <pc:docMk/>
            <pc:sldMk cId="2533458894" sldId="314"/>
            <ac:picMk id="10" creationId="{CBF9E009-BA45-C16F-597C-AEA2B7595440}"/>
          </ac:picMkLst>
        </pc:picChg>
      </pc:sldChg>
      <pc:sldChg chg="addSp delSp modSp mod setBg">
        <pc:chgData name="Melissa Riley" userId="d5efca3b52404f59" providerId="LiveId" clId="{8C33AC8A-D892-47D2-B7D7-DE26B8F61F9D}" dt="2025-01-15T20:33:30.600" v="7378" actId="27636"/>
        <pc:sldMkLst>
          <pc:docMk/>
          <pc:sldMk cId="63034877" sldId="315"/>
        </pc:sldMkLst>
        <pc:spChg chg="mod">
          <ac:chgData name="Melissa Riley" userId="d5efca3b52404f59" providerId="LiveId" clId="{8C33AC8A-D892-47D2-B7D7-DE26B8F61F9D}" dt="2025-01-15T20:31:50.619" v="7298" actId="26606"/>
          <ac:spMkLst>
            <pc:docMk/>
            <pc:sldMk cId="63034877" sldId="315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20:33:30.600" v="7378" actId="27636"/>
          <ac:spMkLst>
            <pc:docMk/>
            <pc:sldMk cId="63034877" sldId="315"/>
            <ac:spMk id="3" creationId="{DDABBEBC-E414-4A06-8FBC-264175EC4151}"/>
          </ac:spMkLst>
        </pc:spChg>
        <pc:spChg chg="add">
          <ac:chgData name="Melissa Riley" userId="d5efca3b52404f59" providerId="LiveId" clId="{8C33AC8A-D892-47D2-B7D7-DE26B8F61F9D}" dt="2025-01-15T20:32:39.467" v="7339" actId="26606"/>
          <ac:spMkLst>
            <pc:docMk/>
            <pc:sldMk cId="63034877" sldId="315"/>
            <ac:spMk id="22" creationId="{2A578294-C359-4F70-B076-FA2EA25904EA}"/>
          </ac:spMkLst>
        </pc:spChg>
        <pc:spChg chg="add">
          <ac:chgData name="Melissa Riley" userId="d5efca3b52404f59" providerId="LiveId" clId="{8C33AC8A-D892-47D2-B7D7-DE26B8F61F9D}" dt="2025-01-15T20:32:39.467" v="7339" actId="26606"/>
          <ac:spMkLst>
            <pc:docMk/>
            <pc:sldMk cId="63034877" sldId="315"/>
            <ac:spMk id="24" creationId="{6B0EA01C-7F9F-41A9-AC23-10FEFCB9E176}"/>
          </ac:spMkLst>
        </pc:spChg>
        <pc:picChg chg="add mod ord">
          <ac:chgData name="Melissa Riley" userId="d5efca3b52404f59" providerId="LiveId" clId="{8C33AC8A-D892-47D2-B7D7-DE26B8F61F9D}" dt="2025-01-15T20:31:50.619" v="7298" actId="26606"/>
          <ac:picMkLst>
            <pc:docMk/>
            <pc:sldMk cId="63034877" sldId="315"/>
            <ac:picMk id="8" creationId="{7C52447A-6D5E-9B9A-C3D2-2D2DD7162EC2}"/>
          </ac:picMkLst>
        </pc:picChg>
        <pc:picChg chg="add mod">
          <ac:chgData name="Melissa Riley" userId="d5efca3b52404f59" providerId="LiveId" clId="{8C33AC8A-D892-47D2-B7D7-DE26B8F61F9D}" dt="2025-01-15T20:31:50.619" v="7298" actId="26606"/>
          <ac:picMkLst>
            <pc:docMk/>
            <pc:sldMk cId="63034877" sldId="315"/>
            <ac:picMk id="10" creationId="{878F22FC-C253-2B98-5F73-84894ED681D1}"/>
          </ac:picMkLst>
        </pc:picChg>
        <pc:picChg chg="add mod ord">
          <ac:chgData name="Melissa Riley" userId="d5efca3b52404f59" providerId="LiveId" clId="{8C33AC8A-D892-47D2-B7D7-DE26B8F61F9D}" dt="2025-01-15T20:32:39.467" v="7339" actId="26606"/>
          <ac:picMkLst>
            <pc:docMk/>
            <pc:sldMk cId="63034877" sldId="315"/>
            <ac:picMk id="11" creationId="{66B14860-FACC-41BB-6A04-A4034C208F7A}"/>
          </ac:picMkLst>
        </pc:picChg>
      </pc:sldChg>
      <pc:sldChg chg="addSp delSp modSp mod setBg">
        <pc:chgData name="Melissa Riley" userId="d5efca3b52404f59" providerId="LiveId" clId="{8C33AC8A-D892-47D2-B7D7-DE26B8F61F9D}" dt="2025-01-15T21:17:12.681" v="7471" actId="14100"/>
        <pc:sldMkLst>
          <pc:docMk/>
          <pc:sldMk cId="334764948" sldId="316"/>
        </pc:sldMkLst>
        <pc:spChg chg="mod">
          <ac:chgData name="Melissa Riley" userId="d5efca3b52404f59" providerId="LiveId" clId="{8C33AC8A-D892-47D2-B7D7-DE26B8F61F9D}" dt="2025-01-15T21:15:08.428" v="7387" actId="26606"/>
          <ac:spMkLst>
            <pc:docMk/>
            <pc:sldMk cId="334764948" sldId="316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21:17:07.848" v="7470"/>
          <ac:spMkLst>
            <pc:docMk/>
            <pc:sldMk cId="334764948" sldId="316"/>
            <ac:spMk id="3" creationId="{1070D62D-D532-4744-8F01-895A1D403AEC}"/>
          </ac:spMkLst>
        </pc:spChg>
        <pc:picChg chg="add mod ord">
          <ac:chgData name="Melissa Riley" userId="d5efca3b52404f59" providerId="LiveId" clId="{8C33AC8A-D892-47D2-B7D7-DE26B8F61F9D}" dt="2025-01-15T21:17:12.681" v="7471" actId="14100"/>
          <ac:picMkLst>
            <pc:docMk/>
            <pc:sldMk cId="334764948" sldId="316"/>
            <ac:picMk id="8" creationId="{73732E90-377D-EF91-BD7F-616EDEBB1D03}"/>
          </ac:picMkLst>
        </pc:picChg>
        <pc:picChg chg="add mod">
          <ac:chgData name="Melissa Riley" userId="d5efca3b52404f59" providerId="LiveId" clId="{8C33AC8A-D892-47D2-B7D7-DE26B8F61F9D}" dt="2025-01-15T21:15:08.428" v="7387" actId="26606"/>
          <ac:picMkLst>
            <pc:docMk/>
            <pc:sldMk cId="334764948" sldId="316"/>
            <ac:picMk id="9" creationId="{DB3C8632-1523-EE25-CA9F-A8426F99F51B}"/>
          </ac:picMkLst>
        </pc:picChg>
        <pc:picChg chg="add mod ord">
          <ac:chgData name="Melissa Riley" userId="d5efca3b52404f59" providerId="LiveId" clId="{8C33AC8A-D892-47D2-B7D7-DE26B8F61F9D}" dt="2025-01-15T21:15:14.860" v="7389" actId="14100"/>
          <ac:picMkLst>
            <pc:docMk/>
            <pc:sldMk cId="334764948" sldId="316"/>
            <ac:picMk id="10" creationId="{6BA4757A-A744-57B8-AF5B-25CA947D44C9}"/>
          </ac:picMkLst>
        </pc:picChg>
      </pc:sldChg>
      <pc:sldChg chg="addSp delSp modSp mod setBg">
        <pc:chgData name="Melissa Riley" userId="d5efca3b52404f59" providerId="LiveId" clId="{8C33AC8A-D892-47D2-B7D7-DE26B8F61F9D}" dt="2025-01-15T21:21:50.099" v="7653" actId="20577"/>
        <pc:sldMkLst>
          <pc:docMk/>
          <pc:sldMk cId="3418622433" sldId="317"/>
        </pc:sldMkLst>
        <pc:spChg chg="mod">
          <ac:chgData name="Melissa Riley" userId="d5efca3b52404f59" providerId="LiveId" clId="{8C33AC8A-D892-47D2-B7D7-DE26B8F61F9D}" dt="2025-01-15T21:21:25.481" v="7640" actId="26606"/>
          <ac:spMkLst>
            <pc:docMk/>
            <pc:sldMk cId="3418622433" sldId="317"/>
            <ac:spMk id="2" creationId="{00000000-0000-0000-0000-000000000000}"/>
          </ac:spMkLst>
        </pc:spChg>
        <pc:spChg chg="add mod">
          <ac:chgData name="Melissa Riley" userId="d5efca3b52404f59" providerId="LiveId" clId="{8C33AC8A-D892-47D2-B7D7-DE26B8F61F9D}" dt="2025-01-15T21:21:50.099" v="7653" actId="20577"/>
          <ac:spMkLst>
            <pc:docMk/>
            <pc:sldMk cId="3418622433" sldId="317"/>
            <ac:spMk id="7" creationId="{5F8C4C45-0A8E-DD79-7555-B9024D37A5C5}"/>
          </ac:spMkLst>
        </pc:spChg>
        <pc:spChg chg="add">
          <ac:chgData name="Melissa Riley" userId="d5efca3b52404f59" providerId="LiveId" clId="{8C33AC8A-D892-47D2-B7D7-DE26B8F61F9D}" dt="2025-01-15T21:21:25.481" v="7640" actId="26606"/>
          <ac:spMkLst>
            <pc:docMk/>
            <pc:sldMk cId="3418622433" sldId="317"/>
            <ac:spMk id="21" creationId="{A9BBD8C9-486F-459C-AC5E-3F2327F28048}"/>
          </ac:spMkLst>
        </pc:spChg>
        <pc:spChg chg="add">
          <ac:chgData name="Melissa Riley" userId="d5efca3b52404f59" providerId="LiveId" clId="{8C33AC8A-D892-47D2-B7D7-DE26B8F61F9D}" dt="2025-01-15T21:21:25.481" v="7640" actId="26606"/>
          <ac:spMkLst>
            <pc:docMk/>
            <pc:sldMk cId="3418622433" sldId="317"/>
            <ac:spMk id="23" creationId="{5C5FEBD1-EE60-4C83-8F5E-CEAAAB732507}"/>
          </ac:spMkLst>
        </pc:spChg>
        <pc:picChg chg="mod ord">
          <ac:chgData name="Melissa Riley" userId="d5efca3b52404f59" providerId="LiveId" clId="{8C33AC8A-D892-47D2-B7D7-DE26B8F61F9D}" dt="2025-01-15T21:21:25.481" v="7640" actId="26606"/>
          <ac:picMkLst>
            <pc:docMk/>
            <pc:sldMk cId="3418622433" sldId="317"/>
            <ac:picMk id="5" creationId="{00000000-0000-0000-0000-000000000000}"/>
          </ac:picMkLst>
        </pc:picChg>
        <pc:picChg chg="add mod">
          <ac:chgData name="Melissa Riley" userId="d5efca3b52404f59" providerId="LiveId" clId="{8C33AC8A-D892-47D2-B7D7-DE26B8F61F9D}" dt="2025-01-15T21:21:25.481" v="7640" actId="26606"/>
          <ac:picMkLst>
            <pc:docMk/>
            <pc:sldMk cId="3418622433" sldId="317"/>
            <ac:picMk id="8" creationId="{0E6CD151-6F50-EFCC-16CD-53B52CA5ADB0}"/>
          </ac:picMkLst>
        </pc:picChg>
        <pc:picChg chg="add mod ord">
          <ac:chgData name="Melissa Riley" userId="d5efca3b52404f59" providerId="LiveId" clId="{8C33AC8A-D892-47D2-B7D7-DE26B8F61F9D}" dt="2025-01-15T21:21:25.481" v="7640" actId="26606"/>
          <ac:picMkLst>
            <pc:docMk/>
            <pc:sldMk cId="3418622433" sldId="317"/>
            <ac:picMk id="9" creationId="{D842D4A0-08BE-B80E-EE0E-FC4DA9BA4C3D}"/>
          </ac:picMkLst>
        </pc:picChg>
        <pc:picChg chg="add mod">
          <ac:chgData name="Melissa Riley" userId="d5efca3b52404f59" providerId="LiveId" clId="{8C33AC8A-D892-47D2-B7D7-DE26B8F61F9D}" dt="2025-01-15T21:21:25.481" v="7640" actId="26606"/>
          <ac:picMkLst>
            <pc:docMk/>
            <pc:sldMk cId="3418622433" sldId="317"/>
            <ac:picMk id="10" creationId="{1681DF28-7CF3-C2F3-747A-45C1D563243C}"/>
          </ac:picMkLst>
        </pc:picChg>
      </pc:sldChg>
      <pc:sldChg chg="addSp delSp modSp mod setBg">
        <pc:chgData name="Melissa Riley" userId="d5efca3b52404f59" providerId="LiveId" clId="{8C33AC8A-D892-47D2-B7D7-DE26B8F61F9D}" dt="2025-01-15T21:25:51.287" v="7757" actId="20577"/>
        <pc:sldMkLst>
          <pc:docMk/>
          <pc:sldMk cId="254281353" sldId="318"/>
        </pc:sldMkLst>
        <pc:spChg chg="mod">
          <ac:chgData name="Melissa Riley" userId="d5efca3b52404f59" providerId="LiveId" clId="{8C33AC8A-D892-47D2-B7D7-DE26B8F61F9D}" dt="2025-01-15T21:25:18.018" v="7694" actId="26606"/>
          <ac:spMkLst>
            <pc:docMk/>
            <pc:sldMk cId="254281353" sldId="318"/>
            <ac:spMk id="2" creationId="{00000000-0000-0000-0000-000000000000}"/>
          </ac:spMkLst>
        </pc:spChg>
        <pc:spChg chg="add mod">
          <ac:chgData name="Melissa Riley" userId="d5efca3b52404f59" providerId="LiveId" clId="{8C33AC8A-D892-47D2-B7D7-DE26B8F61F9D}" dt="2025-01-15T21:25:51.287" v="7757" actId="20577"/>
          <ac:spMkLst>
            <pc:docMk/>
            <pc:sldMk cId="254281353" sldId="318"/>
            <ac:spMk id="10" creationId="{1F2BE6F5-6CA0-9A9C-B44A-47C5ABADE74F}"/>
          </ac:spMkLst>
        </pc:spChg>
        <pc:spChg chg="add">
          <ac:chgData name="Melissa Riley" userId="d5efca3b52404f59" providerId="LiveId" clId="{8C33AC8A-D892-47D2-B7D7-DE26B8F61F9D}" dt="2025-01-15T21:25:18.026" v="7695" actId="26606"/>
          <ac:spMkLst>
            <pc:docMk/>
            <pc:sldMk cId="254281353" sldId="318"/>
            <ac:spMk id="26" creationId="{B80D28A2-8EA4-4EF0-9056-3BDAA7290FDA}"/>
          </ac:spMkLst>
        </pc:spChg>
        <pc:spChg chg="add">
          <ac:chgData name="Melissa Riley" userId="d5efca3b52404f59" providerId="LiveId" clId="{8C33AC8A-D892-47D2-B7D7-DE26B8F61F9D}" dt="2025-01-15T21:25:18.026" v="7695" actId="26606"/>
          <ac:spMkLst>
            <pc:docMk/>
            <pc:sldMk cId="254281353" sldId="318"/>
            <ac:spMk id="27" creationId="{5C811FEC-B903-4113-930C-E92DD47BA096}"/>
          </ac:spMkLst>
        </pc:spChg>
        <pc:spChg chg="add">
          <ac:chgData name="Melissa Riley" userId="d5efca3b52404f59" providerId="LiveId" clId="{8C33AC8A-D892-47D2-B7D7-DE26B8F61F9D}" dt="2025-01-15T21:25:18.026" v="7695" actId="26606"/>
          <ac:spMkLst>
            <pc:docMk/>
            <pc:sldMk cId="254281353" sldId="318"/>
            <ac:spMk id="28" creationId="{53D02B70-6BDE-40FD-BFD7-F7D739D8180F}"/>
          </ac:spMkLst>
        </pc:spChg>
        <pc:picChg chg="add mod ord">
          <ac:chgData name="Melissa Riley" userId="d5efca3b52404f59" providerId="LiveId" clId="{8C33AC8A-D892-47D2-B7D7-DE26B8F61F9D}" dt="2025-01-15T21:24:51.347" v="7690" actId="26606"/>
          <ac:picMkLst>
            <pc:docMk/>
            <pc:sldMk cId="254281353" sldId="318"/>
            <ac:picMk id="6" creationId="{4B866FE0-2486-44FB-5DA6-2B49B132D44A}"/>
          </ac:picMkLst>
        </pc:picChg>
        <pc:picChg chg="add mod ord">
          <ac:chgData name="Melissa Riley" userId="d5efca3b52404f59" providerId="LiveId" clId="{8C33AC8A-D892-47D2-B7D7-DE26B8F61F9D}" dt="2025-01-15T21:25:18.026" v="7695" actId="26606"/>
          <ac:picMkLst>
            <pc:docMk/>
            <pc:sldMk cId="254281353" sldId="318"/>
            <ac:picMk id="7" creationId="{F3A16B47-87FC-6FAF-6198-EC916D888F54}"/>
          </ac:picMkLst>
        </pc:picChg>
        <pc:picChg chg="add mod ord">
          <ac:chgData name="Melissa Riley" userId="d5efca3b52404f59" providerId="LiveId" clId="{8C33AC8A-D892-47D2-B7D7-DE26B8F61F9D}" dt="2025-01-15T21:25:18.026" v="7695" actId="26606"/>
          <ac:picMkLst>
            <pc:docMk/>
            <pc:sldMk cId="254281353" sldId="318"/>
            <ac:picMk id="8" creationId="{E0BF12FD-7434-ACF3-0EC4-E294F7BA3ECB}"/>
          </ac:picMkLst>
        </pc:picChg>
        <pc:picChg chg="add">
          <ac:chgData name="Melissa Riley" userId="d5efca3b52404f59" providerId="LiveId" clId="{8C33AC8A-D892-47D2-B7D7-DE26B8F61F9D}" dt="2025-01-15T21:25:10.485" v="7692"/>
          <ac:picMkLst>
            <pc:docMk/>
            <pc:sldMk cId="254281353" sldId="318"/>
            <ac:picMk id="11" creationId="{F0E997CF-F48A-2A3C-85BF-99D9DB6F8654}"/>
          </ac:picMkLst>
        </pc:picChg>
      </pc:sldChg>
      <pc:sldChg chg="addSp modSp mod setBg">
        <pc:chgData name="Melissa Riley" userId="d5efca3b52404f59" providerId="LiveId" clId="{8C33AC8A-D892-47D2-B7D7-DE26B8F61F9D}" dt="2025-01-15T21:45:21.007" v="8051" actId="20577"/>
        <pc:sldMkLst>
          <pc:docMk/>
          <pc:sldMk cId="1503132819" sldId="319"/>
        </pc:sldMkLst>
        <pc:spChg chg="mod">
          <ac:chgData name="Melissa Riley" userId="d5efca3b52404f59" providerId="LiveId" clId="{8C33AC8A-D892-47D2-B7D7-DE26B8F61F9D}" dt="2025-01-15T21:44:56.813" v="8040" actId="26606"/>
          <ac:spMkLst>
            <pc:docMk/>
            <pc:sldMk cId="1503132819" sldId="319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21:45:21.007" v="8051" actId="20577"/>
          <ac:spMkLst>
            <pc:docMk/>
            <pc:sldMk cId="1503132819" sldId="319"/>
            <ac:spMk id="3" creationId="{1CE8D082-E0E7-4156-8BB6-E3A54846FB3E}"/>
          </ac:spMkLst>
        </pc:spChg>
        <pc:spChg chg="add">
          <ac:chgData name="Melissa Riley" userId="d5efca3b52404f59" providerId="LiveId" clId="{8C33AC8A-D892-47D2-B7D7-DE26B8F61F9D}" dt="2025-01-15T21:44:56.813" v="8040" actId="26606"/>
          <ac:spMkLst>
            <pc:docMk/>
            <pc:sldMk cId="1503132819" sldId="319"/>
            <ac:spMk id="12" creationId="{A9BBD8C9-486F-459C-AC5E-3F2327F28048}"/>
          </ac:spMkLst>
        </pc:spChg>
        <pc:spChg chg="add">
          <ac:chgData name="Melissa Riley" userId="d5efca3b52404f59" providerId="LiveId" clId="{8C33AC8A-D892-47D2-B7D7-DE26B8F61F9D}" dt="2025-01-15T21:44:56.813" v="8040" actId="26606"/>
          <ac:spMkLst>
            <pc:docMk/>
            <pc:sldMk cId="1503132819" sldId="319"/>
            <ac:spMk id="14" creationId="{5C5FEBD1-EE60-4C83-8F5E-CEAAAB732507}"/>
          </ac:spMkLst>
        </pc:spChg>
        <pc:picChg chg="mod ord">
          <ac:chgData name="Melissa Riley" userId="d5efca3b52404f59" providerId="LiveId" clId="{8C33AC8A-D892-47D2-B7D7-DE26B8F61F9D}" dt="2025-01-15T21:45:17.539" v="8044" actId="27614"/>
          <ac:picMkLst>
            <pc:docMk/>
            <pc:sldMk cId="1503132819" sldId="319"/>
            <ac:picMk id="4" creationId="{00000000-0000-0000-0000-000000000000}"/>
          </ac:picMkLst>
        </pc:picChg>
        <pc:picChg chg="mod ord">
          <ac:chgData name="Melissa Riley" userId="d5efca3b52404f59" providerId="LiveId" clId="{8C33AC8A-D892-47D2-B7D7-DE26B8F61F9D}" dt="2025-01-15T21:45:17.480" v="8042" actId="27614"/>
          <ac:picMkLst>
            <pc:docMk/>
            <pc:sldMk cId="1503132819" sldId="319"/>
            <ac:picMk id="5" creationId="{00000000-0000-0000-0000-000000000000}"/>
          </ac:picMkLst>
        </pc:picChg>
        <pc:picChg chg="add mod">
          <ac:chgData name="Melissa Riley" userId="d5efca3b52404f59" providerId="LiveId" clId="{8C33AC8A-D892-47D2-B7D7-DE26B8F61F9D}" dt="2025-01-15T21:45:17.752" v="8046" actId="27614"/>
          <ac:picMkLst>
            <pc:docMk/>
            <pc:sldMk cId="1503132819" sldId="319"/>
            <ac:picMk id="6" creationId="{73A77AA2-7D70-E166-248A-FB5F80C34984}"/>
          </ac:picMkLst>
        </pc:picChg>
        <pc:picChg chg="add mod">
          <ac:chgData name="Melissa Riley" userId="d5efca3b52404f59" providerId="LiveId" clId="{8C33AC8A-D892-47D2-B7D7-DE26B8F61F9D}" dt="2025-01-15T21:45:17.753" v="8048" actId="27614"/>
          <ac:picMkLst>
            <pc:docMk/>
            <pc:sldMk cId="1503132819" sldId="319"/>
            <ac:picMk id="7" creationId="{74777132-4261-EAB1-3398-198855008880}"/>
          </ac:picMkLst>
        </pc:picChg>
      </pc:sldChg>
      <pc:sldChg chg="addSp delSp modSp mod ord setBg">
        <pc:chgData name="Melissa Riley" userId="d5efca3b52404f59" providerId="LiveId" clId="{8C33AC8A-D892-47D2-B7D7-DE26B8F61F9D}" dt="2025-01-15T21:44:14.020" v="8037" actId="20577"/>
        <pc:sldMkLst>
          <pc:docMk/>
          <pc:sldMk cId="3539822355" sldId="320"/>
        </pc:sldMkLst>
        <pc:spChg chg="mod">
          <ac:chgData name="Melissa Riley" userId="d5efca3b52404f59" providerId="LiveId" clId="{8C33AC8A-D892-47D2-B7D7-DE26B8F61F9D}" dt="2025-01-15T21:37:38.774" v="7850" actId="26606"/>
          <ac:spMkLst>
            <pc:docMk/>
            <pc:sldMk cId="3539822355" sldId="320"/>
            <ac:spMk id="2" creationId="{00000000-0000-0000-0000-000000000000}"/>
          </ac:spMkLst>
        </pc:spChg>
        <pc:spChg chg="add mod ord">
          <ac:chgData name="Melissa Riley" userId="d5efca3b52404f59" providerId="LiveId" clId="{8C33AC8A-D892-47D2-B7D7-DE26B8F61F9D}" dt="2025-01-15T21:44:14.020" v="8037" actId="20577"/>
          <ac:spMkLst>
            <pc:docMk/>
            <pc:sldMk cId="3539822355" sldId="320"/>
            <ac:spMk id="7" creationId="{F48D6B25-A796-484F-D894-6C2527261DF3}"/>
          </ac:spMkLst>
        </pc:spChg>
        <pc:spChg chg="add">
          <ac:chgData name="Melissa Riley" userId="d5efca3b52404f59" providerId="LiveId" clId="{8C33AC8A-D892-47D2-B7D7-DE26B8F61F9D}" dt="2025-01-15T21:37:38.774" v="7850" actId="26606"/>
          <ac:spMkLst>
            <pc:docMk/>
            <pc:sldMk cId="3539822355" sldId="320"/>
            <ac:spMk id="23" creationId="{11000551-F83E-4715-8E15-04E96B6A3D13}"/>
          </ac:spMkLst>
        </pc:spChg>
        <pc:spChg chg="add">
          <ac:chgData name="Melissa Riley" userId="d5efca3b52404f59" providerId="LiveId" clId="{8C33AC8A-D892-47D2-B7D7-DE26B8F61F9D}" dt="2025-01-15T21:37:38.774" v="7850" actId="26606"/>
          <ac:spMkLst>
            <pc:docMk/>
            <pc:sldMk cId="3539822355" sldId="320"/>
            <ac:spMk id="24" creationId="{EC0A849A-6609-489B-9352-93461E0F1EC8}"/>
          </ac:spMkLst>
        </pc:spChg>
        <pc:picChg chg="add mod">
          <ac:chgData name="Melissa Riley" userId="d5efca3b52404f59" providerId="LiveId" clId="{8C33AC8A-D892-47D2-B7D7-DE26B8F61F9D}" dt="2025-01-15T21:37:38.774" v="7850" actId="26606"/>
          <ac:picMkLst>
            <pc:docMk/>
            <pc:sldMk cId="3539822355" sldId="320"/>
            <ac:picMk id="10" creationId="{1ED69AC7-B05B-FA47-E913-D18BC23C6781}"/>
          </ac:picMkLst>
        </pc:picChg>
        <pc:picChg chg="add mod ord">
          <ac:chgData name="Melissa Riley" userId="d5efca3b52404f59" providerId="LiveId" clId="{8C33AC8A-D892-47D2-B7D7-DE26B8F61F9D}" dt="2025-01-15T21:37:38.774" v="7850" actId="26606"/>
          <ac:picMkLst>
            <pc:docMk/>
            <pc:sldMk cId="3539822355" sldId="320"/>
            <ac:picMk id="11" creationId="{F40D728B-EC7F-70B8-E8E2-8DE3020CAD58}"/>
          </ac:picMkLst>
        </pc:picChg>
        <pc:picChg chg="add mod ord">
          <ac:chgData name="Melissa Riley" userId="d5efca3b52404f59" providerId="LiveId" clId="{8C33AC8A-D892-47D2-B7D7-DE26B8F61F9D}" dt="2025-01-15T21:37:38.774" v="7850" actId="26606"/>
          <ac:picMkLst>
            <pc:docMk/>
            <pc:sldMk cId="3539822355" sldId="320"/>
            <ac:picMk id="12" creationId="{05DF0ECC-267E-A7B8-7849-41EAF06D350D}"/>
          </ac:picMkLst>
        </pc:picChg>
        <pc:picChg chg="add mod">
          <ac:chgData name="Melissa Riley" userId="d5efca3b52404f59" providerId="LiveId" clId="{8C33AC8A-D892-47D2-B7D7-DE26B8F61F9D}" dt="2025-01-15T21:38:10.437" v="7853" actId="14100"/>
          <ac:picMkLst>
            <pc:docMk/>
            <pc:sldMk cId="3539822355" sldId="320"/>
            <ac:picMk id="13" creationId="{07F4602C-8264-D271-C4C6-4BC08A04BABF}"/>
          </ac:picMkLst>
        </pc:picChg>
        <pc:picChg chg="add mod">
          <ac:chgData name="Melissa Riley" userId="d5efca3b52404f59" providerId="LiveId" clId="{8C33AC8A-D892-47D2-B7D7-DE26B8F61F9D}" dt="2025-01-15T21:43:55.609" v="8025" actId="1076"/>
          <ac:picMkLst>
            <pc:docMk/>
            <pc:sldMk cId="3539822355" sldId="320"/>
            <ac:picMk id="14" creationId="{0690DC82-F0AF-8EE5-C7BE-DE39EFEAD082}"/>
          </ac:picMkLst>
        </pc:picChg>
      </pc:sldChg>
      <pc:sldChg chg="addSp delSp modSp mod ord setBg">
        <pc:chgData name="Melissa Riley" userId="d5efca3b52404f59" providerId="LiveId" clId="{8C33AC8A-D892-47D2-B7D7-DE26B8F61F9D}" dt="2025-01-15T21:39:38.916" v="7880" actId="14100"/>
        <pc:sldMkLst>
          <pc:docMk/>
          <pc:sldMk cId="3448825155" sldId="321"/>
        </pc:sldMkLst>
        <pc:spChg chg="mod">
          <ac:chgData name="Melissa Riley" userId="d5efca3b52404f59" providerId="LiveId" clId="{8C33AC8A-D892-47D2-B7D7-DE26B8F61F9D}" dt="2025-01-15T21:39:28.850" v="7876" actId="26606"/>
          <ac:spMkLst>
            <pc:docMk/>
            <pc:sldMk cId="3448825155" sldId="321"/>
            <ac:spMk id="2" creationId="{00000000-0000-0000-0000-000000000000}"/>
          </ac:spMkLst>
        </pc:spChg>
        <pc:spChg chg="add mod ord">
          <ac:chgData name="Melissa Riley" userId="d5efca3b52404f59" providerId="LiveId" clId="{8C33AC8A-D892-47D2-B7D7-DE26B8F61F9D}" dt="2025-01-15T21:39:28.850" v="7876" actId="26606"/>
          <ac:spMkLst>
            <pc:docMk/>
            <pc:sldMk cId="3448825155" sldId="321"/>
            <ac:spMk id="6" creationId="{D0B82E66-408A-3CDE-C169-4C274A7B6941}"/>
          </ac:spMkLst>
        </pc:spChg>
        <pc:spChg chg="add">
          <ac:chgData name="Melissa Riley" userId="d5efca3b52404f59" providerId="LiveId" clId="{8C33AC8A-D892-47D2-B7D7-DE26B8F61F9D}" dt="2025-01-15T21:39:28.856" v="7877" actId="26606"/>
          <ac:spMkLst>
            <pc:docMk/>
            <pc:sldMk cId="3448825155" sldId="321"/>
            <ac:spMk id="46" creationId="{B80D28A2-8EA4-4EF0-9056-3BDAA7290FDA}"/>
          </ac:spMkLst>
        </pc:spChg>
        <pc:spChg chg="add">
          <ac:chgData name="Melissa Riley" userId="d5efca3b52404f59" providerId="LiveId" clId="{8C33AC8A-D892-47D2-B7D7-DE26B8F61F9D}" dt="2025-01-15T21:39:28.856" v="7877" actId="26606"/>
          <ac:spMkLst>
            <pc:docMk/>
            <pc:sldMk cId="3448825155" sldId="321"/>
            <ac:spMk id="47" creationId="{5C811FEC-B903-4113-930C-E92DD47BA096}"/>
          </ac:spMkLst>
        </pc:spChg>
        <pc:spChg chg="add">
          <ac:chgData name="Melissa Riley" userId="d5efca3b52404f59" providerId="LiveId" clId="{8C33AC8A-D892-47D2-B7D7-DE26B8F61F9D}" dt="2025-01-15T21:39:28.856" v="7877" actId="26606"/>
          <ac:spMkLst>
            <pc:docMk/>
            <pc:sldMk cId="3448825155" sldId="321"/>
            <ac:spMk id="48" creationId="{53D02B70-6BDE-40FD-BFD7-F7D739D8180F}"/>
          </ac:spMkLst>
        </pc:spChg>
        <pc:picChg chg="add mod ord">
          <ac:chgData name="Melissa Riley" userId="d5efca3b52404f59" providerId="LiveId" clId="{8C33AC8A-D892-47D2-B7D7-DE26B8F61F9D}" dt="2025-01-15T21:39:28.850" v="7876" actId="26606"/>
          <ac:picMkLst>
            <pc:docMk/>
            <pc:sldMk cId="3448825155" sldId="321"/>
            <ac:picMk id="8" creationId="{8FF77408-4B5A-BCE9-0B40-3A6791F0C97B}"/>
          </ac:picMkLst>
        </pc:picChg>
        <pc:picChg chg="add mod ord">
          <ac:chgData name="Melissa Riley" userId="d5efca3b52404f59" providerId="LiveId" clId="{8C33AC8A-D892-47D2-B7D7-DE26B8F61F9D}" dt="2025-01-15T21:39:36.524" v="7879" actId="1076"/>
          <ac:picMkLst>
            <pc:docMk/>
            <pc:sldMk cId="3448825155" sldId="321"/>
            <ac:picMk id="9" creationId="{196D51B6-8A29-EE2D-3F39-73CC0973381E}"/>
          </ac:picMkLst>
        </pc:picChg>
        <pc:picChg chg="add mod ord">
          <ac:chgData name="Melissa Riley" userId="d5efca3b52404f59" providerId="LiveId" clId="{8C33AC8A-D892-47D2-B7D7-DE26B8F61F9D}" dt="2025-01-15T21:33:54.883" v="7838" actId="26606"/>
          <ac:picMkLst>
            <pc:docMk/>
            <pc:sldMk cId="3448825155" sldId="321"/>
            <ac:picMk id="13" creationId="{5E13D6B3-4719-AA22-F1B2-35BE7F3EA48B}"/>
          </ac:picMkLst>
        </pc:picChg>
        <pc:picChg chg="add mod ord">
          <ac:chgData name="Melissa Riley" userId="d5efca3b52404f59" providerId="LiveId" clId="{8C33AC8A-D892-47D2-B7D7-DE26B8F61F9D}" dt="2025-01-15T21:39:38.916" v="7880" actId="14100"/>
          <ac:picMkLst>
            <pc:docMk/>
            <pc:sldMk cId="3448825155" sldId="321"/>
            <ac:picMk id="14" creationId="{7845AC4D-F54B-1DDE-5364-0EBCF79288C0}"/>
          </ac:picMkLst>
        </pc:picChg>
      </pc:sldChg>
      <pc:sldChg chg="addSp delSp modSp mod setBg">
        <pc:chgData name="Melissa Riley" userId="d5efca3b52404f59" providerId="LiveId" clId="{8C33AC8A-D892-47D2-B7D7-DE26B8F61F9D}" dt="2025-01-15T21:59:01.071" v="8288"/>
        <pc:sldMkLst>
          <pc:docMk/>
          <pc:sldMk cId="3076572944" sldId="322"/>
        </pc:sldMkLst>
        <pc:spChg chg="mod">
          <ac:chgData name="Melissa Riley" userId="d5efca3b52404f59" providerId="LiveId" clId="{8C33AC8A-D892-47D2-B7D7-DE26B8F61F9D}" dt="2025-01-15T21:56:54.138" v="8225" actId="26606"/>
          <ac:spMkLst>
            <pc:docMk/>
            <pc:sldMk cId="3076572944" sldId="322"/>
            <ac:spMk id="2" creationId="{00000000-0000-0000-0000-000000000000}"/>
          </ac:spMkLst>
        </pc:spChg>
        <pc:spChg chg="add mod">
          <ac:chgData name="Melissa Riley" userId="d5efca3b52404f59" providerId="LiveId" clId="{8C33AC8A-D892-47D2-B7D7-DE26B8F61F9D}" dt="2025-01-15T21:59:01.071" v="8288"/>
          <ac:spMkLst>
            <pc:docMk/>
            <pc:sldMk cId="3076572944" sldId="322"/>
            <ac:spMk id="6" creationId="{932F733B-3A75-691F-65A1-DA6F14CB6E77}"/>
          </ac:spMkLst>
        </pc:spChg>
        <pc:spChg chg="add">
          <ac:chgData name="Melissa Riley" userId="d5efca3b52404f59" providerId="LiveId" clId="{8C33AC8A-D892-47D2-B7D7-DE26B8F61F9D}" dt="2025-01-15T21:56:54.138" v="8225" actId="26606"/>
          <ac:spMkLst>
            <pc:docMk/>
            <pc:sldMk cId="3076572944" sldId="322"/>
            <ac:spMk id="16" creationId="{A9BBD8C9-486F-459C-AC5E-3F2327F28048}"/>
          </ac:spMkLst>
        </pc:spChg>
        <pc:spChg chg="add">
          <ac:chgData name="Melissa Riley" userId="d5efca3b52404f59" providerId="LiveId" clId="{8C33AC8A-D892-47D2-B7D7-DE26B8F61F9D}" dt="2025-01-15T21:56:54.138" v="8225" actId="26606"/>
          <ac:spMkLst>
            <pc:docMk/>
            <pc:sldMk cId="3076572944" sldId="322"/>
            <ac:spMk id="18" creationId="{5C5FEBD1-EE60-4C83-8F5E-CEAAAB732507}"/>
          </ac:spMkLst>
        </pc:spChg>
        <pc:picChg chg="add mod ord">
          <ac:chgData name="Melissa Riley" userId="d5efca3b52404f59" providerId="LiveId" clId="{8C33AC8A-D892-47D2-B7D7-DE26B8F61F9D}" dt="2025-01-15T21:56:54.138" v="8225" actId="26606"/>
          <ac:picMkLst>
            <pc:docMk/>
            <pc:sldMk cId="3076572944" sldId="322"/>
            <ac:picMk id="7" creationId="{16ABD5AA-C35E-32A6-572A-D0AB2E1D063B}"/>
          </ac:picMkLst>
        </pc:picChg>
        <pc:picChg chg="add mod">
          <ac:chgData name="Melissa Riley" userId="d5efca3b52404f59" providerId="LiveId" clId="{8C33AC8A-D892-47D2-B7D7-DE26B8F61F9D}" dt="2025-01-15T21:56:54.138" v="8225" actId="26606"/>
          <ac:picMkLst>
            <pc:docMk/>
            <pc:sldMk cId="3076572944" sldId="322"/>
            <ac:picMk id="9" creationId="{9C1E9601-5F30-3B40-C472-6DFF4941D1A4}"/>
          </ac:picMkLst>
        </pc:picChg>
        <pc:picChg chg="add mod">
          <ac:chgData name="Melissa Riley" userId="d5efca3b52404f59" providerId="LiveId" clId="{8C33AC8A-D892-47D2-B7D7-DE26B8F61F9D}" dt="2025-01-15T21:56:54.138" v="8225" actId="26606"/>
          <ac:picMkLst>
            <pc:docMk/>
            <pc:sldMk cId="3076572944" sldId="322"/>
            <ac:picMk id="10" creationId="{B4858AA9-9FFB-DEA8-E97A-DE43565F9F92}"/>
          </ac:picMkLst>
        </pc:picChg>
        <pc:picChg chg="add mod ord">
          <ac:chgData name="Melissa Riley" userId="d5efca3b52404f59" providerId="LiveId" clId="{8C33AC8A-D892-47D2-B7D7-DE26B8F61F9D}" dt="2025-01-15T21:56:54.138" v="8225" actId="26606"/>
          <ac:picMkLst>
            <pc:docMk/>
            <pc:sldMk cId="3076572944" sldId="322"/>
            <ac:picMk id="11" creationId="{B12D1CF4-11C9-3A47-92A7-D6AA89BE8AC5}"/>
          </ac:picMkLst>
        </pc:picChg>
      </pc:sldChg>
      <pc:sldChg chg="addSp delSp modSp mod setBg setClrOvrMap">
        <pc:chgData name="Melissa Riley" userId="d5efca3b52404f59" providerId="LiveId" clId="{8C33AC8A-D892-47D2-B7D7-DE26B8F61F9D}" dt="2025-01-15T22:04:40.815" v="8441" actId="6549"/>
        <pc:sldMkLst>
          <pc:docMk/>
          <pc:sldMk cId="2801538744" sldId="323"/>
        </pc:sldMkLst>
        <pc:spChg chg="mod">
          <ac:chgData name="Melissa Riley" userId="d5efca3b52404f59" providerId="LiveId" clId="{8C33AC8A-D892-47D2-B7D7-DE26B8F61F9D}" dt="2025-01-15T22:02:19.552" v="8432" actId="26606"/>
          <ac:spMkLst>
            <pc:docMk/>
            <pc:sldMk cId="2801538744" sldId="323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22:04:40.815" v="8441" actId="6549"/>
          <ac:spMkLst>
            <pc:docMk/>
            <pc:sldMk cId="2801538744" sldId="323"/>
            <ac:spMk id="3" creationId="{39690665-A1AF-4133-BBDD-D0D3E8D57FCA}"/>
          </ac:spMkLst>
        </pc:spChg>
        <pc:spChg chg="add">
          <ac:chgData name="Melissa Riley" userId="d5efca3b52404f59" providerId="LiveId" clId="{8C33AC8A-D892-47D2-B7D7-DE26B8F61F9D}" dt="2025-01-15T22:02:19.552" v="8432" actId="26606"/>
          <ac:spMkLst>
            <pc:docMk/>
            <pc:sldMk cId="2801538744" sldId="323"/>
            <ac:spMk id="11" creationId="{5356B7AC-8991-4B6B-92E2-9EBB80DBBCFD}"/>
          </ac:spMkLst>
        </pc:spChg>
        <pc:spChg chg="add">
          <ac:chgData name="Melissa Riley" userId="d5efca3b52404f59" providerId="LiveId" clId="{8C33AC8A-D892-47D2-B7D7-DE26B8F61F9D}" dt="2025-01-15T22:02:19.552" v="8432" actId="26606"/>
          <ac:spMkLst>
            <pc:docMk/>
            <pc:sldMk cId="2801538744" sldId="323"/>
            <ac:spMk id="13" creationId="{F7CC7D8E-EFA5-4077-A4F3-6CA7CE124557}"/>
          </ac:spMkLst>
        </pc:spChg>
        <pc:picChg chg="add mod ord">
          <ac:chgData name="Melissa Riley" userId="d5efca3b52404f59" providerId="LiveId" clId="{8C33AC8A-D892-47D2-B7D7-DE26B8F61F9D}" dt="2025-01-15T22:02:19.552" v="8432" actId="26606"/>
          <ac:picMkLst>
            <pc:docMk/>
            <pc:sldMk cId="2801538744" sldId="323"/>
            <ac:picMk id="4" creationId="{70F43460-94AB-0D0B-1F96-3BC652B3F07B}"/>
          </ac:picMkLst>
        </pc:picChg>
        <pc:picChg chg="add mod ord">
          <ac:chgData name="Melissa Riley" userId="d5efca3b52404f59" providerId="LiveId" clId="{8C33AC8A-D892-47D2-B7D7-DE26B8F61F9D}" dt="2025-01-15T22:02:19.552" v="8432" actId="26606"/>
          <ac:picMkLst>
            <pc:docMk/>
            <pc:sldMk cId="2801538744" sldId="323"/>
            <ac:picMk id="6" creationId="{51410E02-6117-A3D0-898B-D36CCBE3CCDB}"/>
          </ac:picMkLst>
        </pc:picChg>
      </pc:sldChg>
      <pc:sldChg chg="addSp delSp modSp mod setBg">
        <pc:chgData name="Melissa Riley" userId="d5efca3b52404f59" providerId="LiveId" clId="{8C33AC8A-D892-47D2-B7D7-DE26B8F61F9D}" dt="2025-01-15T22:10:44.253" v="8515" actId="26606"/>
        <pc:sldMkLst>
          <pc:docMk/>
          <pc:sldMk cId="507660070" sldId="324"/>
        </pc:sldMkLst>
        <pc:spChg chg="mod">
          <ac:chgData name="Melissa Riley" userId="d5efca3b52404f59" providerId="LiveId" clId="{8C33AC8A-D892-47D2-B7D7-DE26B8F61F9D}" dt="2025-01-15T22:10:44.253" v="8515" actId="26606"/>
          <ac:spMkLst>
            <pc:docMk/>
            <pc:sldMk cId="507660070" sldId="324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22:10:44.253" v="8515" actId="26606"/>
          <ac:spMkLst>
            <pc:docMk/>
            <pc:sldMk cId="507660070" sldId="324"/>
            <ac:spMk id="3" creationId="{7F254609-1B3C-4F10-A7FE-F5F82AF3EABA}"/>
          </ac:spMkLst>
        </pc:spChg>
        <pc:spChg chg="add">
          <ac:chgData name="Melissa Riley" userId="d5efca3b52404f59" providerId="LiveId" clId="{8C33AC8A-D892-47D2-B7D7-DE26B8F61F9D}" dt="2025-01-15T22:10:44.253" v="8515" actId="26606"/>
          <ac:spMkLst>
            <pc:docMk/>
            <pc:sldMk cId="507660070" sldId="324"/>
            <ac:spMk id="22" creationId="{A9BBD8C9-486F-459C-AC5E-3F2327F28048}"/>
          </ac:spMkLst>
        </pc:spChg>
        <pc:spChg chg="add">
          <ac:chgData name="Melissa Riley" userId="d5efca3b52404f59" providerId="LiveId" clId="{8C33AC8A-D892-47D2-B7D7-DE26B8F61F9D}" dt="2025-01-15T22:10:44.253" v="8515" actId="26606"/>
          <ac:spMkLst>
            <pc:docMk/>
            <pc:sldMk cId="507660070" sldId="324"/>
            <ac:spMk id="24" creationId="{5C5FEBD1-EE60-4C83-8F5E-CEAAAB732507}"/>
          </ac:spMkLst>
        </pc:spChg>
        <pc:picChg chg="add mod ord">
          <ac:chgData name="Melissa Riley" userId="d5efca3b52404f59" providerId="LiveId" clId="{8C33AC8A-D892-47D2-B7D7-DE26B8F61F9D}" dt="2025-01-15T22:10:44.253" v="8515" actId="26606"/>
          <ac:picMkLst>
            <pc:docMk/>
            <pc:sldMk cId="507660070" sldId="324"/>
            <ac:picMk id="7" creationId="{40502AE7-DA9D-8F28-8581-679C4BE282EC}"/>
          </ac:picMkLst>
        </pc:picChg>
        <pc:picChg chg="add mod ord">
          <ac:chgData name="Melissa Riley" userId="d5efca3b52404f59" providerId="LiveId" clId="{8C33AC8A-D892-47D2-B7D7-DE26B8F61F9D}" dt="2025-01-15T22:10:44.253" v="8515" actId="26606"/>
          <ac:picMkLst>
            <pc:docMk/>
            <pc:sldMk cId="507660070" sldId="324"/>
            <ac:picMk id="8" creationId="{372BDBB2-A8E4-A197-F147-C4F21150E3EC}"/>
          </ac:picMkLst>
        </pc:picChg>
        <pc:picChg chg="add mod ord">
          <ac:chgData name="Melissa Riley" userId="d5efca3b52404f59" providerId="LiveId" clId="{8C33AC8A-D892-47D2-B7D7-DE26B8F61F9D}" dt="2025-01-15T22:10:44.253" v="8515" actId="26606"/>
          <ac:picMkLst>
            <pc:docMk/>
            <pc:sldMk cId="507660070" sldId="324"/>
            <ac:picMk id="10" creationId="{C5B82882-85CE-2FDA-C449-6C4F82DA3C00}"/>
          </ac:picMkLst>
        </pc:picChg>
        <pc:picChg chg="add mod">
          <ac:chgData name="Melissa Riley" userId="d5efca3b52404f59" providerId="LiveId" clId="{8C33AC8A-D892-47D2-B7D7-DE26B8F61F9D}" dt="2025-01-15T22:10:44.253" v="8515" actId="26606"/>
          <ac:picMkLst>
            <pc:docMk/>
            <pc:sldMk cId="507660070" sldId="324"/>
            <ac:picMk id="11" creationId="{E1165205-7D38-2D44-A23A-10E8EF60DC80}"/>
          </ac:picMkLst>
        </pc:picChg>
      </pc:sldChg>
      <pc:sldChg chg="addSp delSp modSp mod setBg">
        <pc:chgData name="Melissa Riley" userId="d5efca3b52404f59" providerId="LiveId" clId="{8C33AC8A-D892-47D2-B7D7-DE26B8F61F9D}" dt="2025-01-15T22:30:52.156" v="8848" actId="20577"/>
        <pc:sldMkLst>
          <pc:docMk/>
          <pc:sldMk cId="910802749" sldId="325"/>
        </pc:sldMkLst>
        <pc:spChg chg="mod">
          <ac:chgData name="Melissa Riley" userId="d5efca3b52404f59" providerId="LiveId" clId="{8C33AC8A-D892-47D2-B7D7-DE26B8F61F9D}" dt="2025-01-15T22:18:52.489" v="8611" actId="26606"/>
          <ac:spMkLst>
            <pc:docMk/>
            <pc:sldMk cId="910802749" sldId="325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22:30:52.156" v="8848" actId="20577"/>
          <ac:spMkLst>
            <pc:docMk/>
            <pc:sldMk cId="910802749" sldId="325"/>
            <ac:spMk id="3" creationId="{99A4B113-FACD-43E8-A346-94345EB4F27D}"/>
          </ac:spMkLst>
        </pc:spChg>
        <pc:spChg chg="add">
          <ac:chgData name="Melissa Riley" userId="d5efca3b52404f59" providerId="LiveId" clId="{8C33AC8A-D892-47D2-B7D7-DE26B8F61F9D}" dt="2025-01-15T22:18:52.489" v="8611" actId="26606"/>
          <ac:spMkLst>
            <pc:docMk/>
            <pc:sldMk cId="910802749" sldId="325"/>
            <ac:spMk id="19" creationId="{2A578294-C359-4F70-B076-FA2EA25904EA}"/>
          </ac:spMkLst>
        </pc:spChg>
        <pc:spChg chg="add">
          <ac:chgData name="Melissa Riley" userId="d5efca3b52404f59" providerId="LiveId" clId="{8C33AC8A-D892-47D2-B7D7-DE26B8F61F9D}" dt="2025-01-15T22:18:52.489" v="8611" actId="26606"/>
          <ac:spMkLst>
            <pc:docMk/>
            <pc:sldMk cId="910802749" sldId="325"/>
            <ac:spMk id="21" creationId="{6B0EA01C-7F9F-41A9-AC23-10FEFCB9E176}"/>
          </ac:spMkLst>
        </pc:spChg>
        <pc:picChg chg="mod ord">
          <ac:chgData name="Melissa Riley" userId="d5efca3b52404f59" providerId="LiveId" clId="{8C33AC8A-D892-47D2-B7D7-DE26B8F61F9D}" dt="2025-01-15T22:18:52.489" v="8611" actId="26606"/>
          <ac:picMkLst>
            <pc:docMk/>
            <pc:sldMk cId="910802749" sldId="325"/>
            <ac:picMk id="4" creationId="{00000000-0000-0000-0000-000000000000}"/>
          </ac:picMkLst>
        </pc:picChg>
        <pc:picChg chg="mod ord">
          <ac:chgData name="Melissa Riley" userId="d5efca3b52404f59" providerId="LiveId" clId="{8C33AC8A-D892-47D2-B7D7-DE26B8F61F9D}" dt="2025-01-15T22:18:52.489" v="8611" actId="26606"/>
          <ac:picMkLst>
            <pc:docMk/>
            <pc:sldMk cId="910802749" sldId="325"/>
            <ac:picMk id="5" creationId="{00000000-0000-0000-0000-000000000000}"/>
          </ac:picMkLst>
        </pc:picChg>
        <pc:picChg chg="add mod">
          <ac:chgData name="Melissa Riley" userId="d5efca3b52404f59" providerId="LiveId" clId="{8C33AC8A-D892-47D2-B7D7-DE26B8F61F9D}" dt="2025-01-15T22:18:52.489" v="8611" actId="26606"/>
          <ac:picMkLst>
            <pc:docMk/>
            <pc:sldMk cId="910802749" sldId="325"/>
            <ac:picMk id="7" creationId="{7D7C8E7D-7BAF-6F7D-4763-64287C7DB9CE}"/>
          </ac:picMkLst>
        </pc:picChg>
      </pc:sldChg>
      <pc:sldChg chg="del">
        <pc:chgData name="Melissa Riley" userId="d5efca3b52404f59" providerId="LiveId" clId="{8C33AC8A-D892-47D2-B7D7-DE26B8F61F9D}" dt="2025-01-15T22:21:12.296" v="8809" actId="47"/>
        <pc:sldMkLst>
          <pc:docMk/>
          <pc:sldMk cId="120676146" sldId="326"/>
        </pc:sldMkLst>
      </pc:sldChg>
      <pc:sldChg chg="addSp delSp modSp mod setBg">
        <pc:chgData name="Melissa Riley" userId="d5efca3b52404f59" providerId="LiveId" clId="{8C33AC8A-D892-47D2-B7D7-DE26B8F61F9D}" dt="2025-01-15T22:32:33.920" v="8914" actId="20577"/>
        <pc:sldMkLst>
          <pc:docMk/>
          <pc:sldMk cId="3446384906" sldId="327"/>
        </pc:sldMkLst>
        <pc:spChg chg="mod">
          <ac:chgData name="Melissa Riley" userId="d5efca3b52404f59" providerId="LiveId" clId="{8C33AC8A-D892-47D2-B7D7-DE26B8F61F9D}" dt="2025-01-15T22:31:57.703" v="8888" actId="20577"/>
          <ac:spMkLst>
            <pc:docMk/>
            <pc:sldMk cId="3446384906" sldId="327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22:32:33.920" v="8914" actId="20577"/>
          <ac:spMkLst>
            <pc:docMk/>
            <pc:sldMk cId="3446384906" sldId="327"/>
            <ac:spMk id="3" creationId="{A64A38BA-5349-4641-A64A-1C16D9C752CF}"/>
          </ac:spMkLst>
        </pc:spChg>
        <pc:spChg chg="add">
          <ac:chgData name="Melissa Riley" userId="d5efca3b52404f59" providerId="LiveId" clId="{8C33AC8A-D892-47D2-B7D7-DE26B8F61F9D}" dt="2025-01-15T22:31:12.536" v="8851" actId="26606"/>
          <ac:spMkLst>
            <pc:docMk/>
            <pc:sldMk cId="3446384906" sldId="327"/>
            <ac:spMk id="21" creationId="{2A578294-C359-4F70-B076-FA2EA25904EA}"/>
          </ac:spMkLst>
        </pc:spChg>
        <pc:spChg chg="add">
          <ac:chgData name="Melissa Riley" userId="d5efca3b52404f59" providerId="LiveId" clId="{8C33AC8A-D892-47D2-B7D7-DE26B8F61F9D}" dt="2025-01-15T22:31:12.536" v="8851" actId="26606"/>
          <ac:spMkLst>
            <pc:docMk/>
            <pc:sldMk cId="3446384906" sldId="327"/>
            <ac:spMk id="23" creationId="{6B0EA01C-7F9F-41A9-AC23-10FEFCB9E176}"/>
          </ac:spMkLst>
        </pc:spChg>
        <pc:picChg chg="mod ord">
          <ac:chgData name="Melissa Riley" userId="d5efca3b52404f59" providerId="LiveId" clId="{8C33AC8A-D892-47D2-B7D7-DE26B8F61F9D}" dt="2025-01-15T22:29:38.187" v="8814" actId="26606"/>
          <ac:picMkLst>
            <pc:docMk/>
            <pc:sldMk cId="3446384906" sldId="327"/>
            <ac:picMk id="5" creationId="{00000000-0000-0000-0000-000000000000}"/>
          </ac:picMkLst>
        </pc:picChg>
        <pc:picChg chg="add mod ord">
          <ac:chgData name="Melissa Riley" userId="d5efca3b52404f59" providerId="LiveId" clId="{8C33AC8A-D892-47D2-B7D7-DE26B8F61F9D}" dt="2025-01-15T22:29:38.187" v="8814" actId="26606"/>
          <ac:picMkLst>
            <pc:docMk/>
            <pc:sldMk cId="3446384906" sldId="327"/>
            <ac:picMk id="8" creationId="{06A1611D-9EE8-B27B-57D5-498562D8824D}"/>
          </ac:picMkLst>
        </pc:picChg>
        <pc:picChg chg="add mod ord">
          <ac:chgData name="Melissa Riley" userId="d5efca3b52404f59" providerId="LiveId" clId="{8C33AC8A-D892-47D2-B7D7-DE26B8F61F9D}" dt="2025-01-15T22:31:12.536" v="8851" actId="26606"/>
          <ac:picMkLst>
            <pc:docMk/>
            <pc:sldMk cId="3446384906" sldId="327"/>
            <ac:picMk id="10" creationId="{CEA7988D-1E9A-C665-A66F-60C62F108C26}"/>
          </ac:picMkLst>
        </pc:picChg>
      </pc:sldChg>
      <pc:sldChg chg="addSp delSp modSp mod setBg">
        <pc:chgData name="Melissa Riley" userId="d5efca3b52404f59" providerId="LiveId" clId="{8C33AC8A-D892-47D2-B7D7-DE26B8F61F9D}" dt="2025-01-15T22:42:01.456" v="9130" actId="20577"/>
        <pc:sldMkLst>
          <pc:docMk/>
          <pc:sldMk cId="2103901049" sldId="328"/>
        </pc:sldMkLst>
        <pc:spChg chg="mod">
          <ac:chgData name="Melissa Riley" userId="d5efca3b52404f59" providerId="LiveId" clId="{8C33AC8A-D892-47D2-B7D7-DE26B8F61F9D}" dt="2025-01-15T22:40:23.896" v="9095" actId="26606"/>
          <ac:spMkLst>
            <pc:docMk/>
            <pc:sldMk cId="2103901049" sldId="328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22:42:01.456" v="9130" actId="20577"/>
          <ac:spMkLst>
            <pc:docMk/>
            <pc:sldMk cId="2103901049" sldId="328"/>
            <ac:spMk id="3" creationId="{2EC6CBC5-E3B6-425C-9B0A-F2A247E330F4}"/>
          </ac:spMkLst>
        </pc:spChg>
        <pc:spChg chg="add">
          <ac:chgData name="Melissa Riley" userId="d5efca3b52404f59" providerId="LiveId" clId="{8C33AC8A-D892-47D2-B7D7-DE26B8F61F9D}" dt="2025-01-15T22:40:23.896" v="9095" actId="26606"/>
          <ac:spMkLst>
            <pc:docMk/>
            <pc:sldMk cId="2103901049" sldId="328"/>
            <ac:spMk id="16" creationId="{2A578294-C359-4F70-B076-FA2EA25904EA}"/>
          </ac:spMkLst>
        </pc:spChg>
        <pc:spChg chg="add">
          <ac:chgData name="Melissa Riley" userId="d5efca3b52404f59" providerId="LiveId" clId="{8C33AC8A-D892-47D2-B7D7-DE26B8F61F9D}" dt="2025-01-15T22:40:23.896" v="9095" actId="26606"/>
          <ac:spMkLst>
            <pc:docMk/>
            <pc:sldMk cId="2103901049" sldId="328"/>
            <ac:spMk id="18" creationId="{6B0EA01C-7F9F-41A9-AC23-10FEFCB9E176}"/>
          </ac:spMkLst>
        </pc:spChg>
        <pc:picChg chg="add mod">
          <ac:chgData name="Melissa Riley" userId="d5efca3b52404f59" providerId="LiveId" clId="{8C33AC8A-D892-47D2-B7D7-DE26B8F61F9D}" dt="2025-01-15T22:40:23.896" v="9095" actId="26606"/>
          <ac:picMkLst>
            <pc:docMk/>
            <pc:sldMk cId="2103901049" sldId="328"/>
            <ac:picMk id="9" creationId="{FF1CD390-5C50-7ED5-F30C-362A64090C49}"/>
          </ac:picMkLst>
        </pc:picChg>
        <pc:picChg chg="add mod ord">
          <ac:chgData name="Melissa Riley" userId="d5efca3b52404f59" providerId="LiveId" clId="{8C33AC8A-D892-47D2-B7D7-DE26B8F61F9D}" dt="2025-01-15T22:40:23.896" v="9095" actId="26606"/>
          <ac:picMkLst>
            <pc:docMk/>
            <pc:sldMk cId="2103901049" sldId="328"/>
            <ac:picMk id="10" creationId="{D67175F0-D0CC-2E03-DF20-66CF58EB9415}"/>
          </ac:picMkLst>
        </pc:picChg>
        <pc:picChg chg="add mod">
          <ac:chgData name="Melissa Riley" userId="d5efca3b52404f59" providerId="LiveId" clId="{8C33AC8A-D892-47D2-B7D7-DE26B8F61F9D}" dt="2025-01-15T22:40:23.896" v="9095" actId="26606"/>
          <ac:picMkLst>
            <pc:docMk/>
            <pc:sldMk cId="2103901049" sldId="328"/>
            <ac:picMk id="11" creationId="{636535DB-E3A1-5945-80B4-5A68E92E7F73}"/>
          </ac:picMkLst>
        </pc:picChg>
      </pc:sldChg>
      <pc:sldChg chg="addSp delSp modSp mod setBg">
        <pc:chgData name="Melissa Riley" userId="d5efca3b52404f59" providerId="LiveId" clId="{8C33AC8A-D892-47D2-B7D7-DE26B8F61F9D}" dt="2025-01-15T22:45:59.940" v="9201" actId="20577"/>
        <pc:sldMkLst>
          <pc:docMk/>
          <pc:sldMk cId="2622710598" sldId="329"/>
        </pc:sldMkLst>
        <pc:spChg chg="mod">
          <ac:chgData name="Melissa Riley" userId="d5efca3b52404f59" providerId="LiveId" clId="{8C33AC8A-D892-47D2-B7D7-DE26B8F61F9D}" dt="2025-01-15T22:43:56.887" v="9145" actId="26606"/>
          <ac:spMkLst>
            <pc:docMk/>
            <pc:sldMk cId="2622710598" sldId="329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22:45:59.940" v="9201" actId="20577"/>
          <ac:spMkLst>
            <pc:docMk/>
            <pc:sldMk cId="2622710598" sldId="329"/>
            <ac:spMk id="3" creationId="{DB65DDFC-7BE3-47A9-815D-B1E133A94559}"/>
          </ac:spMkLst>
        </pc:spChg>
        <pc:spChg chg="add">
          <ac:chgData name="Melissa Riley" userId="d5efca3b52404f59" providerId="LiveId" clId="{8C33AC8A-D892-47D2-B7D7-DE26B8F61F9D}" dt="2025-01-15T22:43:56.887" v="9145" actId="26606"/>
          <ac:spMkLst>
            <pc:docMk/>
            <pc:sldMk cId="2622710598" sldId="329"/>
            <ac:spMk id="15" creationId="{2A578294-C359-4F70-B076-FA2EA25904EA}"/>
          </ac:spMkLst>
        </pc:spChg>
        <pc:spChg chg="add">
          <ac:chgData name="Melissa Riley" userId="d5efca3b52404f59" providerId="LiveId" clId="{8C33AC8A-D892-47D2-B7D7-DE26B8F61F9D}" dt="2025-01-15T22:43:56.887" v="9145" actId="26606"/>
          <ac:spMkLst>
            <pc:docMk/>
            <pc:sldMk cId="2622710598" sldId="329"/>
            <ac:spMk id="17" creationId="{6B0EA01C-7F9F-41A9-AC23-10FEFCB9E176}"/>
          </ac:spMkLst>
        </pc:spChg>
        <pc:picChg chg="add mod ord">
          <ac:chgData name="Melissa Riley" userId="d5efca3b52404f59" providerId="LiveId" clId="{8C33AC8A-D892-47D2-B7D7-DE26B8F61F9D}" dt="2025-01-15T22:43:56.887" v="9145" actId="26606"/>
          <ac:picMkLst>
            <pc:docMk/>
            <pc:sldMk cId="2622710598" sldId="329"/>
            <ac:picMk id="8" creationId="{CBF4964A-8AFD-414F-5E49-8D935EDCB1AE}"/>
          </ac:picMkLst>
        </pc:picChg>
        <pc:picChg chg="add mod">
          <ac:chgData name="Melissa Riley" userId="d5efca3b52404f59" providerId="LiveId" clId="{8C33AC8A-D892-47D2-B7D7-DE26B8F61F9D}" dt="2025-01-15T22:43:56.887" v="9145" actId="26606"/>
          <ac:picMkLst>
            <pc:docMk/>
            <pc:sldMk cId="2622710598" sldId="329"/>
            <ac:picMk id="9" creationId="{1CDB7081-1D4B-36E2-052B-EE187C1AB4C4}"/>
          </ac:picMkLst>
        </pc:picChg>
        <pc:picChg chg="add mod">
          <ac:chgData name="Melissa Riley" userId="d5efca3b52404f59" providerId="LiveId" clId="{8C33AC8A-D892-47D2-B7D7-DE26B8F61F9D}" dt="2025-01-15T22:43:56.887" v="9145" actId="26606"/>
          <ac:picMkLst>
            <pc:docMk/>
            <pc:sldMk cId="2622710598" sldId="329"/>
            <ac:picMk id="10" creationId="{CED10792-4E66-36DD-8313-A485159787D0}"/>
          </ac:picMkLst>
        </pc:picChg>
      </pc:sldChg>
      <pc:sldChg chg="addSp delSp modSp mod setBg">
        <pc:chgData name="Melissa Riley" userId="d5efca3b52404f59" providerId="LiveId" clId="{8C33AC8A-D892-47D2-B7D7-DE26B8F61F9D}" dt="2025-01-15T22:54:44.190" v="9285" actId="20577"/>
        <pc:sldMkLst>
          <pc:docMk/>
          <pc:sldMk cId="1857502455" sldId="330"/>
        </pc:sldMkLst>
        <pc:spChg chg="mod">
          <ac:chgData name="Melissa Riley" userId="d5efca3b52404f59" providerId="LiveId" clId="{8C33AC8A-D892-47D2-B7D7-DE26B8F61F9D}" dt="2025-01-15T22:54:06.679" v="9209" actId="26606"/>
          <ac:spMkLst>
            <pc:docMk/>
            <pc:sldMk cId="1857502455" sldId="330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5T22:54:44.190" v="9285" actId="20577"/>
          <ac:spMkLst>
            <pc:docMk/>
            <pc:sldMk cId="1857502455" sldId="330"/>
            <ac:spMk id="3" creationId="{FEA5A744-417C-40A0-8228-F256D720C2F3}"/>
          </ac:spMkLst>
        </pc:spChg>
        <pc:spChg chg="add">
          <ac:chgData name="Melissa Riley" userId="d5efca3b52404f59" providerId="LiveId" clId="{8C33AC8A-D892-47D2-B7D7-DE26B8F61F9D}" dt="2025-01-15T22:54:06.679" v="9209" actId="26606"/>
          <ac:spMkLst>
            <pc:docMk/>
            <pc:sldMk cId="1857502455" sldId="330"/>
            <ac:spMk id="1038" creationId="{A9BBD8C9-486F-459C-AC5E-3F2327F28048}"/>
          </ac:spMkLst>
        </pc:spChg>
        <pc:spChg chg="add">
          <ac:chgData name="Melissa Riley" userId="d5efca3b52404f59" providerId="LiveId" clId="{8C33AC8A-D892-47D2-B7D7-DE26B8F61F9D}" dt="2025-01-15T22:54:06.679" v="9209" actId="26606"/>
          <ac:spMkLst>
            <pc:docMk/>
            <pc:sldMk cId="1857502455" sldId="330"/>
            <ac:spMk id="1040" creationId="{5C5FEBD1-EE60-4C83-8F5E-CEAAAB732507}"/>
          </ac:spMkLst>
        </pc:spChg>
        <pc:picChg chg="add mod ord">
          <ac:chgData name="Melissa Riley" userId="d5efca3b52404f59" providerId="LiveId" clId="{8C33AC8A-D892-47D2-B7D7-DE26B8F61F9D}" dt="2025-01-15T22:54:06.679" v="9209" actId="26606"/>
          <ac:picMkLst>
            <pc:docMk/>
            <pc:sldMk cId="1857502455" sldId="330"/>
            <ac:picMk id="7" creationId="{7BF16D7E-3B44-1E92-F034-84D1EA0A2737}"/>
          </ac:picMkLst>
        </pc:picChg>
        <pc:picChg chg="add mod">
          <ac:chgData name="Melissa Riley" userId="d5efca3b52404f59" providerId="LiveId" clId="{8C33AC8A-D892-47D2-B7D7-DE26B8F61F9D}" dt="2025-01-15T22:54:06.679" v="9209" actId="26606"/>
          <ac:picMkLst>
            <pc:docMk/>
            <pc:sldMk cId="1857502455" sldId="330"/>
            <ac:picMk id="8" creationId="{30E09AF1-F25A-774F-9ABC-E830C6AF911D}"/>
          </ac:picMkLst>
        </pc:picChg>
        <pc:picChg chg="add mod">
          <ac:chgData name="Melissa Riley" userId="d5efca3b52404f59" providerId="LiveId" clId="{8C33AC8A-D892-47D2-B7D7-DE26B8F61F9D}" dt="2025-01-15T22:54:06.679" v="9209" actId="26606"/>
          <ac:picMkLst>
            <pc:docMk/>
            <pc:sldMk cId="1857502455" sldId="330"/>
            <ac:picMk id="9" creationId="{0DC52BCF-0155-66B1-D966-52EF888DEB5E}"/>
          </ac:picMkLst>
        </pc:picChg>
        <pc:picChg chg="add mod">
          <ac:chgData name="Melissa Riley" userId="d5efca3b52404f59" providerId="LiveId" clId="{8C33AC8A-D892-47D2-B7D7-DE26B8F61F9D}" dt="2025-01-15T22:54:06.679" v="9209" actId="26606"/>
          <ac:picMkLst>
            <pc:docMk/>
            <pc:sldMk cId="1857502455" sldId="330"/>
            <ac:picMk id="1026" creationId="{755A8FF5-84A6-D23F-903F-6A7CF8AD42B3}"/>
          </ac:picMkLst>
        </pc:picChg>
      </pc:sldChg>
      <pc:sldChg chg="addSp modSp mod setBg setClrOvrMap">
        <pc:chgData name="Melissa Riley" userId="d5efca3b52404f59" providerId="LiveId" clId="{8C33AC8A-D892-47D2-B7D7-DE26B8F61F9D}" dt="2025-01-15T22:57:15.841" v="9314" actId="6549"/>
        <pc:sldMkLst>
          <pc:docMk/>
          <pc:sldMk cId="3146455750" sldId="331"/>
        </pc:sldMkLst>
        <pc:spChg chg="mod">
          <ac:chgData name="Melissa Riley" userId="d5efca3b52404f59" providerId="LiveId" clId="{8C33AC8A-D892-47D2-B7D7-DE26B8F61F9D}" dt="2025-01-15T22:56:40.194" v="9287" actId="26606"/>
          <ac:spMkLst>
            <pc:docMk/>
            <pc:sldMk cId="3146455750" sldId="331"/>
            <ac:spMk id="2" creationId="{00000000-0000-0000-0000-000000000000}"/>
          </ac:spMkLst>
        </pc:spChg>
        <pc:spChg chg="mod ord">
          <ac:chgData name="Melissa Riley" userId="d5efca3b52404f59" providerId="LiveId" clId="{8C33AC8A-D892-47D2-B7D7-DE26B8F61F9D}" dt="2025-01-15T22:57:15.841" v="9314" actId="6549"/>
          <ac:spMkLst>
            <pc:docMk/>
            <pc:sldMk cId="3146455750" sldId="331"/>
            <ac:spMk id="3" creationId="{405C17A0-54A5-4655-BA74-7E951F41DED9}"/>
          </ac:spMkLst>
        </pc:spChg>
        <pc:spChg chg="add">
          <ac:chgData name="Melissa Riley" userId="d5efca3b52404f59" providerId="LiveId" clId="{8C33AC8A-D892-47D2-B7D7-DE26B8F61F9D}" dt="2025-01-15T22:56:40.194" v="9287" actId="26606"/>
          <ac:spMkLst>
            <pc:docMk/>
            <pc:sldMk cId="3146455750" sldId="331"/>
            <ac:spMk id="10" creationId="{5356B7AC-8991-4B6B-92E2-9EBB80DBBCFD}"/>
          </ac:spMkLst>
        </pc:spChg>
        <pc:spChg chg="add">
          <ac:chgData name="Melissa Riley" userId="d5efca3b52404f59" providerId="LiveId" clId="{8C33AC8A-D892-47D2-B7D7-DE26B8F61F9D}" dt="2025-01-15T22:56:40.194" v="9287" actId="26606"/>
          <ac:spMkLst>
            <pc:docMk/>
            <pc:sldMk cId="3146455750" sldId="331"/>
            <ac:spMk id="12" creationId="{A8AFFF25-F4D6-4BBC-841D-3B3014EDBB3A}"/>
          </ac:spMkLst>
        </pc:spChg>
        <pc:picChg chg="mod">
          <ac:chgData name="Melissa Riley" userId="d5efca3b52404f59" providerId="LiveId" clId="{8C33AC8A-D892-47D2-B7D7-DE26B8F61F9D}" dt="2025-01-15T22:56:40.194" v="9287" actId="26606"/>
          <ac:picMkLst>
            <pc:docMk/>
            <pc:sldMk cId="3146455750" sldId="331"/>
            <ac:picMk id="4" creationId="{00000000-0000-0000-0000-000000000000}"/>
          </ac:picMkLst>
        </pc:picChg>
        <pc:picChg chg="add mod">
          <ac:chgData name="Melissa Riley" userId="d5efca3b52404f59" providerId="LiveId" clId="{8C33AC8A-D892-47D2-B7D7-DE26B8F61F9D}" dt="2025-01-15T22:56:40.194" v="9287" actId="26606"/>
          <ac:picMkLst>
            <pc:docMk/>
            <pc:sldMk cId="3146455750" sldId="331"/>
            <ac:picMk id="5" creationId="{574FA230-5D87-2CB4-1DE2-DE79D2E6DF81}"/>
          </ac:picMkLst>
        </pc:picChg>
      </pc:sldChg>
      <pc:sldChg chg="addSp delSp modSp mod setBg">
        <pc:chgData name="Melissa Riley" userId="d5efca3b52404f59" providerId="LiveId" clId="{8C33AC8A-D892-47D2-B7D7-DE26B8F61F9D}" dt="2025-01-15T23:36:32.406" v="9372" actId="20577"/>
        <pc:sldMkLst>
          <pc:docMk/>
          <pc:sldMk cId="3949980118" sldId="332"/>
        </pc:sldMkLst>
        <pc:spChg chg="mod">
          <ac:chgData name="Melissa Riley" userId="d5efca3b52404f59" providerId="LiveId" clId="{8C33AC8A-D892-47D2-B7D7-DE26B8F61F9D}" dt="2025-01-15T23:34:25.299" v="9321" actId="26606"/>
          <ac:spMkLst>
            <pc:docMk/>
            <pc:sldMk cId="3949980118" sldId="332"/>
            <ac:spMk id="2" creationId="{00000000-0000-0000-0000-000000000000}"/>
          </ac:spMkLst>
        </pc:spChg>
        <pc:spChg chg="add mod">
          <ac:chgData name="Melissa Riley" userId="d5efca3b52404f59" providerId="LiveId" clId="{8C33AC8A-D892-47D2-B7D7-DE26B8F61F9D}" dt="2025-01-15T23:36:32.406" v="9372" actId="20577"/>
          <ac:spMkLst>
            <pc:docMk/>
            <pc:sldMk cId="3949980118" sldId="332"/>
            <ac:spMk id="8" creationId="{2F28B174-85B5-B567-CB81-F6421BAD7E65}"/>
          </ac:spMkLst>
        </pc:spChg>
        <pc:spChg chg="add">
          <ac:chgData name="Melissa Riley" userId="d5efca3b52404f59" providerId="LiveId" clId="{8C33AC8A-D892-47D2-B7D7-DE26B8F61F9D}" dt="2025-01-15T23:34:25.299" v="9321" actId="26606"/>
          <ac:spMkLst>
            <pc:docMk/>
            <pc:sldMk cId="3949980118" sldId="332"/>
            <ac:spMk id="25" creationId="{A9BBD8C9-486F-459C-AC5E-3F2327F28048}"/>
          </ac:spMkLst>
        </pc:spChg>
        <pc:spChg chg="add">
          <ac:chgData name="Melissa Riley" userId="d5efca3b52404f59" providerId="LiveId" clId="{8C33AC8A-D892-47D2-B7D7-DE26B8F61F9D}" dt="2025-01-15T23:34:25.299" v="9321" actId="26606"/>
          <ac:spMkLst>
            <pc:docMk/>
            <pc:sldMk cId="3949980118" sldId="332"/>
            <ac:spMk id="27" creationId="{5C5FEBD1-EE60-4C83-8F5E-CEAAAB732507}"/>
          </ac:spMkLst>
        </pc:spChg>
        <pc:picChg chg="mod ord">
          <ac:chgData name="Melissa Riley" userId="d5efca3b52404f59" providerId="LiveId" clId="{8C33AC8A-D892-47D2-B7D7-DE26B8F61F9D}" dt="2025-01-15T23:34:32.199" v="9323" actId="27614"/>
          <ac:picMkLst>
            <pc:docMk/>
            <pc:sldMk cId="3949980118" sldId="332"/>
            <ac:picMk id="5" creationId="{00000000-0000-0000-0000-000000000000}"/>
          </ac:picMkLst>
        </pc:picChg>
        <pc:picChg chg="add mod ord">
          <ac:chgData name="Melissa Riley" userId="d5efca3b52404f59" providerId="LiveId" clId="{8C33AC8A-D892-47D2-B7D7-DE26B8F61F9D}" dt="2025-01-15T23:34:32.276" v="9325" actId="27614"/>
          <ac:picMkLst>
            <pc:docMk/>
            <pc:sldMk cId="3949980118" sldId="332"/>
            <ac:picMk id="6" creationId="{E1288FCF-8093-B560-BB76-73217501BE71}"/>
          </ac:picMkLst>
        </pc:picChg>
        <pc:picChg chg="add mod ord">
          <ac:chgData name="Melissa Riley" userId="d5efca3b52404f59" providerId="LiveId" clId="{8C33AC8A-D892-47D2-B7D7-DE26B8F61F9D}" dt="2025-01-15T23:34:32.368" v="9329" actId="27614"/>
          <ac:picMkLst>
            <pc:docMk/>
            <pc:sldMk cId="3949980118" sldId="332"/>
            <ac:picMk id="9" creationId="{00DD4A59-2700-0785-CDB0-4EBADAFC626B}"/>
          </ac:picMkLst>
        </pc:picChg>
        <pc:picChg chg="add mod">
          <ac:chgData name="Melissa Riley" userId="d5efca3b52404f59" providerId="LiveId" clId="{8C33AC8A-D892-47D2-B7D7-DE26B8F61F9D}" dt="2025-01-15T23:34:32.278" v="9327" actId="27614"/>
          <ac:picMkLst>
            <pc:docMk/>
            <pc:sldMk cId="3949980118" sldId="332"/>
            <ac:picMk id="10" creationId="{E5CEFA7B-7CE3-1D92-E1BC-12707B1B7C86}"/>
          </ac:picMkLst>
        </pc:picChg>
      </pc:sldChg>
      <pc:sldChg chg="addSp delSp modSp mod setBg">
        <pc:chgData name="Melissa Riley" userId="d5efca3b52404f59" providerId="LiveId" clId="{8C33AC8A-D892-47D2-B7D7-DE26B8F61F9D}" dt="2025-01-15T23:49:32.482" v="9641" actId="20577"/>
        <pc:sldMkLst>
          <pc:docMk/>
          <pc:sldMk cId="3607817164" sldId="333"/>
        </pc:sldMkLst>
        <pc:spChg chg="mod">
          <ac:chgData name="Melissa Riley" userId="d5efca3b52404f59" providerId="LiveId" clId="{8C33AC8A-D892-47D2-B7D7-DE26B8F61F9D}" dt="2025-01-15T23:39:27.378" v="9385" actId="26606"/>
          <ac:spMkLst>
            <pc:docMk/>
            <pc:sldMk cId="3607817164" sldId="333"/>
            <ac:spMk id="2" creationId="{00000000-0000-0000-0000-000000000000}"/>
          </ac:spMkLst>
        </pc:spChg>
        <pc:spChg chg="mod ord">
          <ac:chgData name="Melissa Riley" userId="d5efca3b52404f59" providerId="LiveId" clId="{8C33AC8A-D892-47D2-B7D7-DE26B8F61F9D}" dt="2025-01-15T23:49:32.482" v="9641" actId="20577"/>
          <ac:spMkLst>
            <pc:docMk/>
            <pc:sldMk cId="3607817164" sldId="333"/>
            <ac:spMk id="3" creationId="{B3DFBC2D-D399-4632-A53B-20D7A4D88719}"/>
          </ac:spMkLst>
        </pc:spChg>
        <pc:spChg chg="add">
          <ac:chgData name="Melissa Riley" userId="d5efca3b52404f59" providerId="LiveId" clId="{8C33AC8A-D892-47D2-B7D7-DE26B8F61F9D}" dt="2025-01-15T23:39:27.378" v="9385" actId="26606"/>
          <ac:spMkLst>
            <pc:docMk/>
            <pc:sldMk cId="3607817164" sldId="333"/>
            <ac:spMk id="26" creationId="{B80D28A2-8EA4-4EF0-9056-3BDAA7290FDA}"/>
          </ac:spMkLst>
        </pc:spChg>
        <pc:spChg chg="add">
          <ac:chgData name="Melissa Riley" userId="d5efca3b52404f59" providerId="LiveId" clId="{8C33AC8A-D892-47D2-B7D7-DE26B8F61F9D}" dt="2025-01-15T23:39:27.378" v="9385" actId="26606"/>
          <ac:spMkLst>
            <pc:docMk/>
            <pc:sldMk cId="3607817164" sldId="333"/>
            <ac:spMk id="27" creationId="{5C811FEC-B903-4113-930C-E92DD47BA096}"/>
          </ac:spMkLst>
        </pc:spChg>
        <pc:spChg chg="add">
          <ac:chgData name="Melissa Riley" userId="d5efca3b52404f59" providerId="LiveId" clId="{8C33AC8A-D892-47D2-B7D7-DE26B8F61F9D}" dt="2025-01-15T23:39:27.378" v="9385" actId="26606"/>
          <ac:spMkLst>
            <pc:docMk/>
            <pc:sldMk cId="3607817164" sldId="333"/>
            <ac:spMk id="28" creationId="{53D02B70-6BDE-40FD-BFD7-F7D739D8180F}"/>
          </ac:spMkLst>
        </pc:spChg>
        <pc:picChg chg="add mod">
          <ac:chgData name="Melissa Riley" userId="d5efca3b52404f59" providerId="LiveId" clId="{8C33AC8A-D892-47D2-B7D7-DE26B8F61F9D}" dt="2025-01-15T23:39:27.378" v="9385" actId="26606"/>
          <ac:picMkLst>
            <pc:docMk/>
            <pc:sldMk cId="3607817164" sldId="333"/>
            <ac:picMk id="9" creationId="{09E05DD6-3619-2A89-52ED-5CD7528F912E}"/>
          </ac:picMkLst>
        </pc:picChg>
        <pc:picChg chg="add mod ord">
          <ac:chgData name="Melissa Riley" userId="d5efca3b52404f59" providerId="LiveId" clId="{8C33AC8A-D892-47D2-B7D7-DE26B8F61F9D}" dt="2025-01-15T23:39:27.378" v="9385" actId="26606"/>
          <ac:picMkLst>
            <pc:docMk/>
            <pc:sldMk cId="3607817164" sldId="333"/>
            <ac:picMk id="10" creationId="{C77EC1EC-79E7-11E8-A4DE-7068105BEF27}"/>
          </ac:picMkLst>
        </pc:picChg>
        <pc:picChg chg="add mod ord">
          <ac:chgData name="Melissa Riley" userId="d5efca3b52404f59" providerId="LiveId" clId="{8C33AC8A-D892-47D2-B7D7-DE26B8F61F9D}" dt="2025-01-15T23:39:27.378" v="9385" actId="26606"/>
          <ac:picMkLst>
            <pc:docMk/>
            <pc:sldMk cId="3607817164" sldId="333"/>
            <ac:picMk id="11" creationId="{43BFFF41-156A-F5B8-6B5F-F4F3D19393D5}"/>
          </ac:picMkLst>
        </pc:picChg>
        <pc:picChg chg="add mod ord">
          <ac:chgData name="Melissa Riley" userId="d5efca3b52404f59" providerId="LiveId" clId="{8C33AC8A-D892-47D2-B7D7-DE26B8F61F9D}" dt="2025-01-15T23:39:27.371" v="9384" actId="26606"/>
          <ac:picMkLst>
            <pc:docMk/>
            <pc:sldMk cId="3607817164" sldId="333"/>
            <ac:picMk id="12" creationId="{3BCD2355-E000-6EAD-FE3A-FFB5DA2F93D9}"/>
          </ac:picMkLst>
        </pc:picChg>
      </pc:sldChg>
      <pc:sldChg chg="addSp delSp modSp mod setBg">
        <pc:chgData name="Melissa Riley" userId="d5efca3b52404f59" providerId="LiveId" clId="{8C33AC8A-D892-47D2-B7D7-DE26B8F61F9D}" dt="2025-01-15T23:55:28.358" v="9723" actId="26606"/>
        <pc:sldMkLst>
          <pc:docMk/>
          <pc:sldMk cId="2527114456" sldId="334"/>
        </pc:sldMkLst>
        <pc:spChg chg="mod">
          <ac:chgData name="Melissa Riley" userId="d5efca3b52404f59" providerId="LiveId" clId="{8C33AC8A-D892-47D2-B7D7-DE26B8F61F9D}" dt="2025-01-15T23:55:28.358" v="9723" actId="26606"/>
          <ac:spMkLst>
            <pc:docMk/>
            <pc:sldMk cId="2527114456" sldId="334"/>
            <ac:spMk id="2" creationId="{00000000-0000-0000-0000-000000000000}"/>
          </ac:spMkLst>
        </pc:spChg>
        <pc:spChg chg="mod ord">
          <ac:chgData name="Melissa Riley" userId="d5efca3b52404f59" providerId="LiveId" clId="{8C33AC8A-D892-47D2-B7D7-DE26B8F61F9D}" dt="2025-01-15T23:55:28.358" v="9723" actId="26606"/>
          <ac:spMkLst>
            <pc:docMk/>
            <pc:sldMk cId="2527114456" sldId="334"/>
            <ac:spMk id="3" creationId="{994743DF-F210-4B55-A67D-659E1ABD5A37}"/>
          </ac:spMkLst>
        </pc:spChg>
        <pc:spChg chg="add">
          <ac:chgData name="Melissa Riley" userId="d5efca3b52404f59" providerId="LiveId" clId="{8C33AC8A-D892-47D2-B7D7-DE26B8F61F9D}" dt="2025-01-15T23:55:28.358" v="9723" actId="26606"/>
          <ac:spMkLst>
            <pc:docMk/>
            <pc:sldMk cId="2527114456" sldId="334"/>
            <ac:spMk id="24" creationId="{5C811FEC-B903-4113-930C-E92DD47BA096}"/>
          </ac:spMkLst>
        </pc:spChg>
        <pc:spChg chg="add">
          <ac:chgData name="Melissa Riley" userId="d5efca3b52404f59" providerId="LiveId" clId="{8C33AC8A-D892-47D2-B7D7-DE26B8F61F9D}" dt="2025-01-15T23:55:28.358" v="9723" actId="26606"/>
          <ac:spMkLst>
            <pc:docMk/>
            <pc:sldMk cId="2527114456" sldId="334"/>
            <ac:spMk id="26" creationId="{53D02B70-6BDE-40FD-BFD7-F7D739D8180F}"/>
          </ac:spMkLst>
        </pc:spChg>
        <pc:spChg chg="add">
          <ac:chgData name="Melissa Riley" userId="d5efca3b52404f59" providerId="LiveId" clId="{8C33AC8A-D892-47D2-B7D7-DE26B8F61F9D}" dt="2025-01-15T23:55:28.358" v="9723" actId="26606"/>
          <ac:spMkLst>
            <pc:docMk/>
            <pc:sldMk cId="2527114456" sldId="334"/>
            <ac:spMk id="28" creationId="{B80D28A2-8EA4-4EF0-9056-3BDAA7290FDA}"/>
          </ac:spMkLst>
        </pc:spChg>
        <pc:picChg chg="mod ord">
          <ac:chgData name="Melissa Riley" userId="d5efca3b52404f59" providerId="LiveId" clId="{8C33AC8A-D892-47D2-B7D7-DE26B8F61F9D}" dt="2025-01-15T23:55:28.358" v="9723" actId="26606"/>
          <ac:picMkLst>
            <pc:docMk/>
            <pc:sldMk cId="2527114456" sldId="334"/>
            <ac:picMk id="4" creationId="{00000000-0000-0000-0000-000000000000}"/>
          </ac:picMkLst>
        </pc:picChg>
        <pc:picChg chg="add mod ord">
          <ac:chgData name="Melissa Riley" userId="d5efca3b52404f59" providerId="LiveId" clId="{8C33AC8A-D892-47D2-B7D7-DE26B8F61F9D}" dt="2025-01-15T23:55:28.358" v="9723" actId="26606"/>
          <ac:picMkLst>
            <pc:docMk/>
            <pc:sldMk cId="2527114456" sldId="334"/>
            <ac:picMk id="6" creationId="{6B7A3B91-1A2C-8675-9201-855279E4715E}"/>
          </ac:picMkLst>
        </pc:picChg>
        <pc:picChg chg="add mod ord">
          <ac:chgData name="Melissa Riley" userId="d5efca3b52404f59" providerId="LiveId" clId="{8C33AC8A-D892-47D2-B7D7-DE26B8F61F9D}" dt="2025-01-15T23:55:28.358" v="9723" actId="26606"/>
          <ac:picMkLst>
            <pc:docMk/>
            <pc:sldMk cId="2527114456" sldId="334"/>
            <ac:picMk id="7" creationId="{81F28448-E180-48EB-33F0-54B321B7AF24}"/>
          </ac:picMkLst>
        </pc:picChg>
        <pc:picChg chg="add mod">
          <ac:chgData name="Melissa Riley" userId="d5efca3b52404f59" providerId="LiveId" clId="{8C33AC8A-D892-47D2-B7D7-DE26B8F61F9D}" dt="2025-01-15T23:51:33.021" v="9650" actId="26606"/>
          <ac:picMkLst>
            <pc:docMk/>
            <pc:sldMk cId="2527114456" sldId="334"/>
            <ac:picMk id="9" creationId="{BF15A6EC-C470-A1E3-9FF3-49916AFED032}"/>
          </ac:picMkLst>
        </pc:picChg>
      </pc:sldChg>
      <pc:sldChg chg="addSp delSp modSp mod setBg">
        <pc:chgData name="Melissa Riley" userId="d5efca3b52404f59" providerId="LiveId" clId="{8C33AC8A-D892-47D2-B7D7-DE26B8F61F9D}" dt="2025-01-16T00:15:09.537" v="10013" actId="20577"/>
        <pc:sldMkLst>
          <pc:docMk/>
          <pc:sldMk cId="2816937312" sldId="335"/>
        </pc:sldMkLst>
        <pc:spChg chg="mod">
          <ac:chgData name="Melissa Riley" userId="d5efca3b52404f59" providerId="LiveId" clId="{8C33AC8A-D892-47D2-B7D7-DE26B8F61F9D}" dt="2025-01-15T23:58:26.464" v="9770" actId="26606"/>
          <ac:spMkLst>
            <pc:docMk/>
            <pc:sldMk cId="2816937312" sldId="335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6T00:15:09.537" v="10013" actId="20577"/>
          <ac:spMkLst>
            <pc:docMk/>
            <pc:sldMk cId="2816937312" sldId="335"/>
            <ac:spMk id="3" creationId="{1788E362-E5C2-4349-97D6-CCAA5D26AD29}"/>
          </ac:spMkLst>
        </pc:spChg>
        <pc:spChg chg="add">
          <ac:chgData name="Melissa Riley" userId="d5efca3b52404f59" providerId="LiveId" clId="{8C33AC8A-D892-47D2-B7D7-DE26B8F61F9D}" dt="2025-01-15T23:58:26.464" v="9770" actId="26606"/>
          <ac:spMkLst>
            <pc:docMk/>
            <pc:sldMk cId="2816937312" sldId="335"/>
            <ac:spMk id="15" creationId="{A9BBD8C9-486F-459C-AC5E-3F2327F28048}"/>
          </ac:spMkLst>
        </pc:spChg>
        <pc:spChg chg="add">
          <ac:chgData name="Melissa Riley" userId="d5efca3b52404f59" providerId="LiveId" clId="{8C33AC8A-D892-47D2-B7D7-DE26B8F61F9D}" dt="2025-01-15T23:58:26.464" v="9770" actId="26606"/>
          <ac:spMkLst>
            <pc:docMk/>
            <pc:sldMk cId="2816937312" sldId="335"/>
            <ac:spMk id="17" creationId="{5C5FEBD1-EE60-4C83-8F5E-CEAAAB732507}"/>
          </ac:spMkLst>
        </pc:spChg>
        <pc:picChg chg="add mod ord">
          <ac:chgData name="Melissa Riley" userId="d5efca3b52404f59" providerId="LiveId" clId="{8C33AC8A-D892-47D2-B7D7-DE26B8F61F9D}" dt="2025-01-15T23:58:26.464" v="9770" actId="26606"/>
          <ac:picMkLst>
            <pc:docMk/>
            <pc:sldMk cId="2816937312" sldId="335"/>
            <ac:picMk id="7" creationId="{02F3118C-30FC-18D1-AF80-E6A02C6E95A2}"/>
          </ac:picMkLst>
        </pc:picChg>
        <pc:picChg chg="add mod ord">
          <ac:chgData name="Melissa Riley" userId="d5efca3b52404f59" providerId="LiveId" clId="{8C33AC8A-D892-47D2-B7D7-DE26B8F61F9D}" dt="2025-01-15T23:58:26.464" v="9770" actId="26606"/>
          <ac:picMkLst>
            <pc:docMk/>
            <pc:sldMk cId="2816937312" sldId="335"/>
            <ac:picMk id="8" creationId="{D4B263D7-BAEC-52C9-807E-3FA6A93F8410}"/>
          </ac:picMkLst>
        </pc:picChg>
        <pc:picChg chg="add mod">
          <ac:chgData name="Melissa Riley" userId="d5efca3b52404f59" providerId="LiveId" clId="{8C33AC8A-D892-47D2-B7D7-DE26B8F61F9D}" dt="2025-01-15T23:58:26.464" v="9770" actId="26606"/>
          <ac:picMkLst>
            <pc:docMk/>
            <pc:sldMk cId="2816937312" sldId="335"/>
            <ac:picMk id="9" creationId="{BD838F11-8073-7D7A-EEE4-591B5258B343}"/>
          </ac:picMkLst>
        </pc:picChg>
        <pc:picChg chg="add mod">
          <ac:chgData name="Melissa Riley" userId="d5efca3b52404f59" providerId="LiveId" clId="{8C33AC8A-D892-47D2-B7D7-DE26B8F61F9D}" dt="2025-01-15T23:58:26.464" v="9770" actId="26606"/>
          <ac:picMkLst>
            <pc:docMk/>
            <pc:sldMk cId="2816937312" sldId="335"/>
            <ac:picMk id="10" creationId="{DC60F005-6E44-04D6-7392-82725C8EB00B}"/>
          </ac:picMkLst>
        </pc:picChg>
      </pc:sldChg>
      <pc:sldChg chg="del">
        <pc:chgData name="Melissa Riley" userId="d5efca3b52404f59" providerId="LiveId" clId="{8C33AC8A-D892-47D2-B7D7-DE26B8F61F9D}" dt="2025-01-14T16:51:21.114" v="179" actId="47"/>
        <pc:sldMkLst>
          <pc:docMk/>
          <pc:sldMk cId="1187394605" sldId="336"/>
        </pc:sldMkLst>
      </pc:sldChg>
      <pc:sldChg chg="del">
        <pc:chgData name="Melissa Riley" userId="d5efca3b52404f59" providerId="LiveId" clId="{8C33AC8A-D892-47D2-B7D7-DE26B8F61F9D}" dt="2025-01-14T16:51:24.396" v="180" actId="47"/>
        <pc:sldMkLst>
          <pc:docMk/>
          <pc:sldMk cId="2902135593" sldId="337"/>
        </pc:sldMkLst>
      </pc:sldChg>
      <pc:sldChg chg="addSp delSp modSp mod setBg">
        <pc:chgData name="Melissa Riley" userId="d5efca3b52404f59" providerId="LiveId" clId="{8C33AC8A-D892-47D2-B7D7-DE26B8F61F9D}" dt="2025-01-16T00:25:13.801" v="10193" actId="20577"/>
        <pc:sldMkLst>
          <pc:docMk/>
          <pc:sldMk cId="3205958424" sldId="338"/>
        </pc:sldMkLst>
        <pc:spChg chg="mod">
          <ac:chgData name="Melissa Riley" userId="d5efca3b52404f59" providerId="LiveId" clId="{8C33AC8A-D892-47D2-B7D7-DE26B8F61F9D}" dt="2025-01-16T00:20:39.822" v="10021" actId="26606"/>
          <ac:spMkLst>
            <pc:docMk/>
            <pc:sldMk cId="3205958424" sldId="338"/>
            <ac:spMk id="2" creationId="{00000000-0000-0000-0000-000000000000}"/>
          </ac:spMkLst>
        </pc:spChg>
        <pc:spChg chg="mod ord">
          <ac:chgData name="Melissa Riley" userId="d5efca3b52404f59" providerId="LiveId" clId="{8C33AC8A-D892-47D2-B7D7-DE26B8F61F9D}" dt="2025-01-16T00:25:13.801" v="10193" actId="20577"/>
          <ac:spMkLst>
            <pc:docMk/>
            <pc:sldMk cId="3205958424" sldId="338"/>
            <ac:spMk id="3" creationId="{1857647B-FB73-4463-AED9-CDEAD00505A4}"/>
          </ac:spMkLst>
        </pc:spChg>
        <pc:spChg chg="add del mod">
          <ac:chgData name="Melissa Riley" userId="d5efca3b52404f59" providerId="LiveId" clId="{8C33AC8A-D892-47D2-B7D7-DE26B8F61F9D}" dt="2025-01-16T00:18:29.768" v="10016" actId="478"/>
          <ac:spMkLst>
            <pc:docMk/>
            <pc:sldMk cId="3205958424" sldId="338"/>
            <ac:spMk id="7" creationId="{2F174234-1FA6-E3B7-43BD-2F41EDCCC670}"/>
          </ac:spMkLst>
        </pc:spChg>
        <pc:spChg chg="add">
          <ac:chgData name="Melissa Riley" userId="d5efca3b52404f59" providerId="LiveId" clId="{8C33AC8A-D892-47D2-B7D7-DE26B8F61F9D}" dt="2025-01-16T00:20:39.822" v="10021" actId="26606"/>
          <ac:spMkLst>
            <pc:docMk/>
            <pc:sldMk cId="3205958424" sldId="338"/>
            <ac:spMk id="16" creationId="{5C811FEC-B903-4113-930C-E92DD47BA096}"/>
          </ac:spMkLst>
        </pc:spChg>
        <pc:spChg chg="add">
          <ac:chgData name="Melissa Riley" userId="d5efca3b52404f59" providerId="LiveId" clId="{8C33AC8A-D892-47D2-B7D7-DE26B8F61F9D}" dt="2025-01-16T00:20:39.822" v="10021" actId="26606"/>
          <ac:spMkLst>
            <pc:docMk/>
            <pc:sldMk cId="3205958424" sldId="338"/>
            <ac:spMk id="18" creationId="{53D02B70-6BDE-40FD-BFD7-F7D739D8180F}"/>
          </ac:spMkLst>
        </pc:spChg>
        <pc:spChg chg="add">
          <ac:chgData name="Melissa Riley" userId="d5efca3b52404f59" providerId="LiveId" clId="{8C33AC8A-D892-47D2-B7D7-DE26B8F61F9D}" dt="2025-01-16T00:20:39.822" v="10021" actId="26606"/>
          <ac:spMkLst>
            <pc:docMk/>
            <pc:sldMk cId="3205958424" sldId="338"/>
            <ac:spMk id="20" creationId="{B80D28A2-8EA4-4EF0-9056-3BDAA7290FDA}"/>
          </ac:spMkLst>
        </pc:spChg>
        <pc:picChg chg="del">
          <ac:chgData name="Melissa Riley" userId="d5efca3b52404f59" providerId="LiveId" clId="{8C33AC8A-D892-47D2-B7D7-DE26B8F61F9D}" dt="2025-01-16T00:18:26.609" v="10015" actId="478"/>
          <ac:picMkLst>
            <pc:docMk/>
            <pc:sldMk cId="3205958424" sldId="338"/>
            <ac:picMk id="4" creationId="{00000000-0000-0000-0000-000000000000}"/>
          </ac:picMkLst>
        </pc:picChg>
        <pc:picChg chg="del">
          <ac:chgData name="Melissa Riley" userId="d5efca3b52404f59" providerId="LiveId" clId="{8C33AC8A-D892-47D2-B7D7-DE26B8F61F9D}" dt="2025-01-16T00:18:25.990" v="10014" actId="478"/>
          <ac:picMkLst>
            <pc:docMk/>
            <pc:sldMk cId="3205958424" sldId="338"/>
            <ac:picMk id="5" creationId="{00000000-0000-0000-0000-000000000000}"/>
          </ac:picMkLst>
        </pc:picChg>
        <pc:picChg chg="add mod">
          <ac:chgData name="Melissa Riley" userId="d5efca3b52404f59" providerId="LiveId" clId="{8C33AC8A-D892-47D2-B7D7-DE26B8F61F9D}" dt="2025-01-16T00:20:39.822" v="10021" actId="26606"/>
          <ac:picMkLst>
            <pc:docMk/>
            <pc:sldMk cId="3205958424" sldId="338"/>
            <ac:picMk id="8" creationId="{5D92E875-7A3A-5E57-84DA-CC40AEC8B722}"/>
          </ac:picMkLst>
        </pc:picChg>
        <pc:picChg chg="add mod ord">
          <ac:chgData name="Melissa Riley" userId="d5efca3b52404f59" providerId="LiveId" clId="{8C33AC8A-D892-47D2-B7D7-DE26B8F61F9D}" dt="2025-01-16T00:20:39.822" v="10021" actId="26606"/>
          <ac:picMkLst>
            <pc:docMk/>
            <pc:sldMk cId="3205958424" sldId="338"/>
            <ac:picMk id="9" creationId="{9564B41C-FB68-FA53-666C-324E55C63100}"/>
          </ac:picMkLst>
        </pc:picChg>
        <pc:picChg chg="add mod">
          <ac:chgData name="Melissa Riley" userId="d5efca3b52404f59" providerId="LiveId" clId="{8C33AC8A-D892-47D2-B7D7-DE26B8F61F9D}" dt="2025-01-16T00:20:39.822" v="10021" actId="26606"/>
          <ac:picMkLst>
            <pc:docMk/>
            <pc:sldMk cId="3205958424" sldId="338"/>
            <ac:picMk id="10" creationId="{EB094C66-7FA2-7694-3D9C-11B92438E58E}"/>
          </ac:picMkLst>
        </pc:picChg>
        <pc:picChg chg="add mod ord">
          <ac:chgData name="Melissa Riley" userId="d5efca3b52404f59" providerId="LiveId" clId="{8C33AC8A-D892-47D2-B7D7-DE26B8F61F9D}" dt="2025-01-16T00:20:39.822" v="10021" actId="26606"/>
          <ac:picMkLst>
            <pc:docMk/>
            <pc:sldMk cId="3205958424" sldId="338"/>
            <ac:picMk id="11" creationId="{76F84EC9-DB0F-566D-1C17-AAA711D5E62C}"/>
          </ac:picMkLst>
        </pc:picChg>
        <pc:picChg chg="add del mod">
          <ac:chgData name="Melissa Riley" userId="d5efca3b52404f59" providerId="LiveId" clId="{8C33AC8A-D892-47D2-B7D7-DE26B8F61F9D}" dt="2025-01-16T00:24:43.006" v="10104" actId="478"/>
          <ac:picMkLst>
            <pc:docMk/>
            <pc:sldMk cId="3205958424" sldId="338"/>
            <ac:picMk id="12" creationId="{F86081F7-CD22-0170-A49D-AED34FDD3667}"/>
          </ac:picMkLst>
        </pc:picChg>
      </pc:sldChg>
      <pc:sldChg chg="addSp delSp modSp mod setBg">
        <pc:chgData name="Melissa Riley" userId="d5efca3b52404f59" providerId="LiveId" clId="{8C33AC8A-D892-47D2-B7D7-DE26B8F61F9D}" dt="2025-01-16T00:35:37.776" v="10292" actId="27636"/>
        <pc:sldMkLst>
          <pc:docMk/>
          <pc:sldMk cId="1451030933" sldId="339"/>
        </pc:sldMkLst>
        <pc:spChg chg="mod">
          <ac:chgData name="Melissa Riley" userId="d5efca3b52404f59" providerId="LiveId" clId="{8C33AC8A-D892-47D2-B7D7-DE26B8F61F9D}" dt="2025-01-16T00:28:23.008" v="10213" actId="26606"/>
          <ac:spMkLst>
            <pc:docMk/>
            <pc:sldMk cId="1451030933" sldId="339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6T00:35:37.776" v="10292" actId="27636"/>
          <ac:spMkLst>
            <pc:docMk/>
            <pc:sldMk cId="1451030933" sldId="339"/>
            <ac:spMk id="3" creationId="{01208708-31AF-4650-9258-59429D214783}"/>
          </ac:spMkLst>
        </pc:spChg>
        <pc:spChg chg="add">
          <ac:chgData name="Melissa Riley" userId="d5efca3b52404f59" providerId="LiveId" clId="{8C33AC8A-D892-47D2-B7D7-DE26B8F61F9D}" dt="2025-01-16T00:28:23.008" v="10213" actId="26606"/>
          <ac:spMkLst>
            <pc:docMk/>
            <pc:sldMk cId="1451030933" sldId="339"/>
            <ac:spMk id="12" creationId="{A9BBD8C9-486F-459C-AC5E-3F2327F28048}"/>
          </ac:spMkLst>
        </pc:spChg>
        <pc:spChg chg="add">
          <ac:chgData name="Melissa Riley" userId="d5efca3b52404f59" providerId="LiveId" clId="{8C33AC8A-D892-47D2-B7D7-DE26B8F61F9D}" dt="2025-01-16T00:28:23.008" v="10213" actId="26606"/>
          <ac:spMkLst>
            <pc:docMk/>
            <pc:sldMk cId="1451030933" sldId="339"/>
            <ac:spMk id="14" creationId="{5C5FEBD1-EE60-4C83-8F5E-CEAAAB732507}"/>
          </ac:spMkLst>
        </pc:spChg>
        <pc:picChg chg="mod ord">
          <ac:chgData name="Melissa Riley" userId="d5efca3b52404f59" providerId="LiveId" clId="{8C33AC8A-D892-47D2-B7D7-DE26B8F61F9D}" dt="2025-01-16T00:28:23.008" v="10213" actId="26606"/>
          <ac:picMkLst>
            <pc:docMk/>
            <pc:sldMk cId="1451030933" sldId="339"/>
            <ac:picMk id="4" creationId="{00000000-0000-0000-0000-000000000000}"/>
          </ac:picMkLst>
        </pc:picChg>
        <pc:picChg chg="add mod">
          <ac:chgData name="Melissa Riley" userId="d5efca3b52404f59" providerId="LiveId" clId="{8C33AC8A-D892-47D2-B7D7-DE26B8F61F9D}" dt="2025-01-16T00:31:36.053" v="10226" actId="1076"/>
          <ac:picMkLst>
            <pc:docMk/>
            <pc:sldMk cId="1451030933" sldId="339"/>
            <ac:picMk id="5" creationId="{58AA1FB5-625C-FAD6-8C56-4FB016EC9210}"/>
          </ac:picMkLst>
        </pc:picChg>
        <pc:picChg chg="del mod ord">
          <ac:chgData name="Melissa Riley" userId="d5efca3b52404f59" providerId="LiveId" clId="{8C33AC8A-D892-47D2-B7D7-DE26B8F61F9D}" dt="2025-01-16T00:28:25.369" v="10214" actId="478"/>
          <ac:picMkLst>
            <pc:docMk/>
            <pc:sldMk cId="1451030933" sldId="339"/>
            <ac:picMk id="6" creationId="{A91ABA2A-01F8-40A1-94FB-EE89C2FE4656}"/>
          </ac:picMkLst>
        </pc:picChg>
        <pc:picChg chg="add mod">
          <ac:chgData name="Melissa Riley" userId="d5efca3b52404f59" providerId="LiveId" clId="{8C33AC8A-D892-47D2-B7D7-DE26B8F61F9D}" dt="2025-01-16T00:31:24.732" v="10222" actId="1076"/>
          <ac:picMkLst>
            <pc:docMk/>
            <pc:sldMk cId="1451030933" sldId="339"/>
            <ac:picMk id="7" creationId="{9252E46A-E4A5-683B-3B19-6DD3816296D4}"/>
          </ac:picMkLst>
        </pc:picChg>
        <pc:picChg chg="add mod">
          <ac:chgData name="Melissa Riley" userId="d5efca3b52404f59" providerId="LiveId" clId="{8C33AC8A-D892-47D2-B7D7-DE26B8F61F9D}" dt="2025-01-16T00:28:56.727" v="10217" actId="1076"/>
          <ac:picMkLst>
            <pc:docMk/>
            <pc:sldMk cId="1451030933" sldId="339"/>
            <ac:picMk id="8" creationId="{45927CB1-5532-4471-AAB5-9A1CE0035698}"/>
          </ac:picMkLst>
        </pc:picChg>
      </pc:sldChg>
      <pc:sldChg chg="addSp delSp modSp mod setBg">
        <pc:chgData name="Melissa Riley" userId="d5efca3b52404f59" providerId="LiveId" clId="{8C33AC8A-D892-47D2-B7D7-DE26B8F61F9D}" dt="2025-01-16T00:43:14.708" v="10498" actId="20577"/>
        <pc:sldMkLst>
          <pc:docMk/>
          <pc:sldMk cId="754029646" sldId="340"/>
        </pc:sldMkLst>
        <pc:spChg chg="mod">
          <ac:chgData name="Melissa Riley" userId="d5efca3b52404f59" providerId="LiveId" clId="{8C33AC8A-D892-47D2-B7D7-DE26B8F61F9D}" dt="2025-01-16T00:38:59.107" v="10303" actId="26606"/>
          <ac:spMkLst>
            <pc:docMk/>
            <pc:sldMk cId="754029646" sldId="340"/>
            <ac:spMk id="2" creationId="{00000000-0000-0000-0000-000000000000}"/>
          </ac:spMkLst>
        </pc:spChg>
        <pc:spChg chg="mod ord">
          <ac:chgData name="Melissa Riley" userId="d5efca3b52404f59" providerId="LiveId" clId="{8C33AC8A-D892-47D2-B7D7-DE26B8F61F9D}" dt="2025-01-16T00:43:14.708" v="10498" actId="20577"/>
          <ac:spMkLst>
            <pc:docMk/>
            <pc:sldMk cId="754029646" sldId="340"/>
            <ac:spMk id="3" creationId="{09295A53-656A-485F-97E9-92666190F283}"/>
          </ac:spMkLst>
        </pc:spChg>
        <pc:spChg chg="add del">
          <ac:chgData name="Melissa Riley" userId="d5efca3b52404f59" providerId="LiveId" clId="{8C33AC8A-D892-47D2-B7D7-DE26B8F61F9D}" dt="2025-01-16T00:38:59.107" v="10303" actId="26606"/>
          <ac:spMkLst>
            <pc:docMk/>
            <pc:sldMk cId="754029646" sldId="340"/>
            <ac:spMk id="14" creationId="{A9BBD8C9-486F-459C-AC5E-3F2327F28048}"/>
          </ac:spMkLst>
        </pc:spChg>
        <pc:spChg chg="add del">
          <ac:chgData name="Melissa Riley" userId="d5efca3b52404f59" providerId="LiveId" clId="{8C33AC8A-D892-47D2-B7D7-DE26B8F61F9D}" dt="2025-01-16T00:38:59.107" v="10303" actId="26606"/>
          <ac:spMkLst>
            <pc:docMk/>
            <pc:sldMk cId="754029646" sldId="340"/>
            <ac:spMk id="16" creationId="{5C5FEBD1-EE60-4C83-8F5E-CEAAAB732507}"/>
          </ac:spMkLst>
        </pc:spChg>
        <pc:spChg chg="add del">
          <ac:chgData name="Melissa Riley" userId="d5efca3b52404f59" providerId="LiveId" clId="{8C33AC8A-D892-47D2-B7D7-DE26B8F61F9D}" dt="2025-01-16T00:38:59.100" v="10302" actId="26606"/>
          <ac:spMkLst>
            <pc:docMk/>
            <pc:sldMk cId="754029646" sldId="340"/>
            <ac:spMk id="21" creationId="{A9BBD8C9-486F-459C-AC5E-3F2327F28048}"/>
          </ac:spMkLst>
        </pc:spChg>
        <pc:spChg chg="add del">
          <ac:chgData name="Melissa Riley" userId="d5efca3b52404f59" providerId="LiveId" clId="{8C33AC8A-D892-47D2-B7D7-DE26B8F61F9D}" dt="2025-01-16T00:38:59.100" v="10302" actId="26606"/>
          <ac:spMkLst>
            <pc:docMk/>
            <pc:sldMk cId="754029646" sldId="340"/>
            <ac:spMk id="23" creationId="{5C5FEBD1-EE60-4C83-8F5E-CEAAAB732507}"/>
          </ac:spMkLst>
        </pc:spChg>
        <pc:spChg chg="add">
          <ac:chgData name="Melissa Riley" userId="d5efca3b52404f59" providerId="LiveId" clId="{8C33AC8A-D892-47D2-B7D7-DE26B8F61F9D}" dt="2025-01-16T00:38:59.107" v="10303" actId="26606"/>
          <ac:spMkLst>
            <pc:docMk/>
            <pc:sldMk cId="754029646" sldId="340"/>
            <ac:spMk id="25" creationId="{B80D28A2-8EA4-4EF0-9056-3BDAA7290FDA}"/>
          </ac:spMkLst>
        </pc:spChg>
        <pc:spChg chg="add">
          <ac:chgData name="Melissa Riley" userId="d5efca3b52404f59" providerId="LiveId" clId="{8C33AC8A-D892-47D2-B7D7-DE26B8F61F9D}" dt="2025-01-16T00:38:59.107" v="10303" actId="26606"/>
          <ac:spMkLst>
            <pc:docMk/>
            <pc:sldMk cId="754029646" sldId="340"/>
            <ac:spMk id="26" creationId="{5C811FEC-B903-4113-930C-E92DD47BA096}"/>
          </ac:spMkLst>
        </pc:spChg>
        <pc:spChg chg="add">
          <ac:chgData name="Melissa Riley" userId="d5efca3b52404f59" providerId="LiveId" clId="{8C33AC8A-D892-47D2-B7D7-DE26B8F61F9D}" dt="2025-01-16T00:38:59.107" v="10303" actId="26606"/>
          <ac:spMkLst>
            <pc:docMk/>
            <pc:sldMk cId="754029646" sldId="340"/>
            <ac:spMk id="27" creationId="{53D02B70-6BDE-40FD-BFD7-F7D739D8180F}"/>
          </ac:spMkLst>
        </pc:spChg>
        <pc:picChg chg="add mod ord">
          <ac:chgData name="Melissa Riley" userId="d5efca3b52404f59" providerId="LiveId" clId="{8C33AC8A-D892-47D2-B7D7-DE26B8F61F9D}" dt="2025-01-16T00:38:59.107" v="10303" actId="26606"/>
          <ac:picMkLst>
            <pc:docMk/>
            <pc:sldMk cId="754029646" sldId="340"/>
            <ac:picMk id="4" creationId="{DDD61869-CF2F-E3CB-0D02-937879D15D39}"/>
          </ac:picMkLst>
        </pc:picChg>
        <pc:picChg chg="del">
          <ac:chgData name="Melissa Riley" userId="d5efca3b52404f59" providerId="LiveId" clId="{8C33AC8A-D892-47D2-B7D7-DE26B8F61F9D}" dt="2025-01-16T00:37:21.857" v="10294" actId="478"/>
          <ac:picMkLst>
            <pc:docMk/>
            <pc:sldMk cId="754029646" sldId="340"/>
            <ac:picMk id="5" creationId="{60D7021D-E989-44B8-9F30-53DD4D9BB317}"/>
          </ac:picMkLst>
        </pc:picChg>
        <pc:picChg chg="mod ord">
          <ac:chgData name="Melissa Riley" userId="d5efca3b52404f59" providerId="LiveId" clId="{8C33AC8A-D892-47D2-B7D7-DE26B8F61F9D}" dt="2025-01-16T00:38:59.100" v="10302" actId="26606"/>
          <ac:picMkLst>
            <pc:docMk/>
            <pc:sldMk cId="754029646" sldId="340"/>
            <ac:picMk id="6" creationId="{00000000-0000-0000-0000-000000000000}"/>
          </ac:picMkLst>
        </pc:picChg>
        <pc:picChg chg="add del mod">
          <ac:chgData name="Melissa Riley" userId="d5efca3b52404f59" providerId="LiveId" clId="{8C33AC8A-D892-47D2-B7D7-DE26B8F61F9D}" dt="2025-01-16T00:38:41.319" v="10299" actId="478"/>
          <ac:picMkLst>
            <pc:docMk/>
            <pc:sldMk cId="754029646" sldId="340"/>
            <ac:picMk id="7" creationId="{90455664-4063-8372-92CF-0B1ABE8F80B9}"/>
          </ac:picMkLst>
        </pc:picChg>
        <pc:picChg chg="del">
          <ac:chgData name="Melissa Riley" userId="d5efca3b52404f59" providerId="LiveId" clId="{8C33AC8A-D892-47D2-B7D7-DE26B8F61F9D}" dt="2025-01-16T00:37:21.247" v="10293" actId="478"/>
          <ac:picMkLst>
            <pc:docMk/>
            <pc:sldMk cId="754029646" sldId="340"/>
            <ac:picMk id="8" creationId="{712CF5F5-39C7-46E6-8B06-568207853309}"/>
          </ac:picMkLst>
        </pc:picChg>
        <pc:picChg chg="add mod ord">
          <ac:chgData name="Melissa Riley" userId="d5efca3b52404f59" providerId="LiveId" clId="{8C33AC8A-D892-47D2-B7D7-DE26B8F61F9D}" dt="2025-01-16T00:38:59.107" v="10303" actId="26606"/>
          <ac:picMkLst>
            <pc:docMk/>
            <pc:sldMk cId="754029646" sldId="340"/>
            <ac:picMk id="9" creationId="{3C96650B-F133-E26D-3981-37651763B576}"/>
          </ac:picMkLst>
        </pc:picChg>
        <pc:picChg chg="add mod">
          <ac:chgData name="Melissa Riley" userId="d5efca3b52404f59" providerId="LiveId" clId="{8C33AC8A-D892-47D2-B7D7-DE26B8F61F9D}" dt="2025-01-16T00:38:59.107" v="10303" actId="26606"/>
          <ac:picMkLst>
            <pc:docMk/>
            <pc:sldMk cId="754029646" sldId="340"/>
            <ac:picMk id="10" creationId="{2DEC5D2F-B96B-50B9-2ECD-BC7E01A3FB75}"/>
          </ac:picMkLst>
        </pc:picChg>
      </pc:sldChg>
      <pc:sldChg chg="addSp delSp modSp mod ord setBg">
        <pc:chgData name="Melissa Riley" userId="d5efca3b52404f59" providerId="LiveId" clId="{8C33AC8A-D892-47D2-B7D7-DE26B8F61F9D}" dt="2025-01-16T00:47:52.745" v="10713" actId="20577"/>
        <pc:sldMkLst>
          <pc:docMk/>
          <pc:sldMk cId="1482476151" sldId="341"/>
        </pc:sldMkLst>
        <pc:spChg chg="mod">
          <ac:chgData name="Melissa Riley" userId="d5efca3b52404f59" providerId="LiveId" clId="{8C33AC8A-D892-47D2-B7D7-DE26B8F61F9D}" dt="2025-01-16T00:45:14.455" v="10505" actId="26606"/>
          <ac:spMkLst>
            <pc:docMk/>
            <pc:sldMk cId="1482476151" sldId="341"/>
            <ac:spMk id="2" creationId="{00000000-0000-0000-0000-000000000000}"/>
          </ac:spMkLst>
        </pc:spChg>
        <pc:spChg chg="mod ord">
          <ac:chgData name="Melissa Riley" userId="d5efca3b52404f59" providerId="LiveId" clId="{8C33AC8A-D892-47D2-B7D7-DE26B8F61F9D}" dt="2025-01-16T00:47:52.745" v="10713" actId="20577"/>
          <ac:spMkLst>
            <pc:docMk/>
            <pc:sldMk cId="1482476151" sldId="341"/>
            <ac:spMk id="3" creationId="{E20DF865-DCDF-4E81-B312-5EE54F54B8C5}"/>
          </ac:spMkLst>
        </pc:spChg>
        <pc:spChg chg="add del mod">
          <ac:chgData name="Melissa Riley" userId="d5efca3b52404f59" providerId="LiveId" clId="{8C33AC8A-D892-47D2-B7D7-DE26B8F61F9D}" dt="2025-01-16T00:44:25.466" v="10501" actId="478"/>
          <ac:spMkLst>
            <pc:docMk/>
            <pc:sldMk cId="1482476151" sldId="341"/>
            <ac:spMk id="7" creationId="{B14FDC44-B554-1365-747C-05CE5E1496EE}"/>
          </ac:spMkLst>
        </pc:spChg>
        <pc:spChg chg="add">
          <ac:chgData name="Melissa Riley" userId="d5efca3b52404f59" providerId="LiveId" clId="{8C33AC8A-D892-47D2-B7D7-DE26B8F61F9D}" dt="2025-01-16T00:45:14.455" v="10505" actId="26606"/>
          <ac:spMkLst>
            <pc:docMk/>
            <pc:sldMk cId="1482476151" sldId="341"/>
            <ac:spMk id="16" creationId="{5C811FEC-B903-4113-930C-E92DD47BA096}"/>
          </ac:spMkLst>
        </pc:spChg>
        <pc:spChg chg="add">
          <ac:chgData name="Melissa Riley" userId="d5efca3b52404f59" providerId="LiveId" clId="{8C33AC8A-D892-47D2-B7D7-DE26B8F61F9D}" dt="2025-01-16T00:45:14.455" v="10505" actId="26606"/>
          <ac:spMkLst>
            <pc:docMk/>
            <pc:sldMk cId="1482476151" sldId="341"/>
            <ac:spMk id="18" creationId="{53D02B70-6BDE-40FD-BFD7-F7D739D8180F}"/>
          </ac:spMkLst>
        </pc:spChg>
        <pc:spChg chg="add">
          <ac:chgData name="Melissa Riley" userId="d5efca3b52404f59" providerId="LiveId" clId="{8C33AC8A-D892-47D2-B7D7-DE26B8F61F9D}" dt="2025-01-16T00:45:14.455" v="10505" actId="26606"/>
          <ac:spMkLst>
            <pc:docMk/>
            <pc:sldMk cId="1482476151" sldId="341"/>
            <ac:spMk id="20" creationId="{B80D28A2-8EA4-4EF0-9056-3BDAA7290FDA}"/>
          </ac:spMkLst>
        </pc:spChg>
        <pc:picChg chg="del">
          <ac:chgData name="Melissa Riley" userId="d5efca3b52404f59" providerId="LiveId" clId="{8C33AC8A-D892-47D2-B7D7-DE26B8F61F9D}" dt="2025-01-16T00:44:22.464" v="10500" actId="478"/>
          <ac:picMkLst>
            <pc:docMk/>
            <pc:sldMk cId="1482476151" sldId="341"/>
            <ac:picMk id="4" creationId="{00000000-0000-0000-0000-000000000000}"/>
          </ac:picMkLst>
        </pc:picChg>
        <pc:picChg chg="del">
          <ac:chgData name="Melissa Riley" userId="d5efca3b52404f59" providerId="LiveId" clId="{8C33AC8A-D892-47D2-B7D7-DE26B8F61F9D}" dt="2025-01-16T00:44:21.514" v="10499" actId="478"/>
          <ac:picMkLst>
            <pc:docMk/>
            <pc:sldMk cId="1482476151" sldId="341"/>
            <ac:picMk id="6" creationId="{4D474B38-876C-483C-A566-9CCB2621318D}"/>
          </ac:picMkLst>
        </pc:picChg>
        <pc:picChg chg="mod">
          <ac:chgData name="Melissa Riley" userId="d5efca3b52404f59" providerId="LiveId" clId="{8C33AC8A-D892-47D2-B7D7-DE26B8F61F9D}" dt="2025-01-16T00:45:14.455" v="10505" actId="26606"/>
          <ac:picMkLst>
            <pc:docMk/>
            <pc:sldMk cId="1482476151" sldId="341"/>
            <ac:picMk id="8" creationId="{4D944D24-4248-4462-A7F6-A52882987C75}"/>
          </ac:picMkLst>
        </pc:picChg>
        <pc:picChg chg="add mod">
          <ac:chgData name="Melissa Riley" userId="d5efca3b52404f59" providerId="LiveId" clId="{8C33AC8A-D892-47D2-B7D7-DE26B8F61F9D}" dt="2025-01-16T00:45:14.455" v="10505" actId="26606"/>
          <ac:picMkLst>
            <pc:docMk/>
            <pc:sldMk cId="1482476151" sldId="341"/>
            <ac:picMk id="9" creationId="{86131EC8-08D2-A440-4A97-CA2CF7046CC6}"/>
          </ac:picMkLst>
        </pc:picChg>
        <pc:picChg chg="add mod">
          <ac:chgData name="Melissa Riley" userId="d5efca3b52404f59" providerId="LiveId" clId="{8C33AC8A-D892-47D2-B7D7-DE26B8F61F9D}" dt="2025-01-16T00:45:14.455" v="10505" actId="26606"/>
          <ac:picMkLst>
            <pc:docMk/>
            <pc:sldMk cId="1482476151" sldId="341"/>
            <ac:picMk id="10" creationId="{90DC8D51-07AB-B011-6D9D-74A36233FF71}"/>
          </ac:picMkLst>
        </pc:picChg>
        <pc:picChg chg="add mod">
          <ac:chgData name="Melissa Riley" userId="d5efca3b52404f59" providerId="LiveId" clId="{8C33AC8A-D892-47D2-B7D7-DE26B8F61F9D}" dt="2025-01-16T00:45:14.455" v="10505" actId="26606"/>
          <ac:picMkLst>
            <pc:docMk/>
            <pc:sldMk cId="1482476151" sldId="341"/>
            <ac:picMk id="11" creationId="{5BAD4E0A-F5FD-BF34-4194-5E1094EA3B93}"/>
          </ac:picMkLst>
        </pc:picChg>
      </pc:sldChg>
      <pc:sldChg chg="addSp delSp modSp mod setBg">
        <pc:chgData name="Melissa Riley" userId="d5efca3b52404f59" providerId="LiveId" clId="{8C33AC8A-D892-47D2-B7D7-DE26B8F61F9D}" dt="2025-01-16T14:11:20.195" v="10871" actId="14100"/>
        <pc:sldMkLst>
          <pc:docMk/>
          <pc:sldMk cId="2971584947" sldId="342"/>
        </pc:sldMkLst>
        <pc:spChg chg="mod">
          <ac:chgData name="Melissa Riley" userId="d5efca3b52404f59" providerId="LiveId" clId="{8C33AC8A-D892-47D2-B7D7-DE26B8F61F9D}" dt="2025-01-16T14:06:05.749" v="10722" actId="26606"/>
          <ac:spMkLst>
            <pc:docMk/>
            <pc:sldMk cId="2971584947" sldId="342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6T14:11:20.195" v="10871" actId="14100"/>
          <ac:spMkLst>
            <pc:docMk/>
            <pc:sldMk cId="2971584947" sldId="342"/>
            <ac:spMk id="3" creationId="{4D125ACA-5F66-45A8-A7EC-1BF9408AAAA3}"/>
          </ac:spMkLst>
        </pc:spChg>
        <pc:spChg chg="add del mod">
          <ac:chgData name="Melissa Riley" userId="d5efca3b52404f59" providerId="LiveId" clId="{8C33AC8A-D892-47D2-B7D7-DE26B8F61F9D}" dt="2025-01-16T14:03:36.305" v="10716" actId="478"/>
          <ac:spMkLst>
            <pc:docMk/>
            <pc:sldMk cId="2971584947" sldId="342"/>
            <ac:spMk id="7" creationId="{A52333A3-44C4-2895-5D01-C70795ED487A}"/>
          </ac:spMkLst>
        </pc:spChg>
        <pc:spChg chg="add del">
          <ac:chgData name="Melissa Riley" userId="d5efca3b52404f59" providerId="LiveId" clId="{8C33AC8A-D892-47D2-B7D7-DE26B8F61F9D}" dt="2025-01-16T14:06:23.170" v="10725" actId="26606"/>
          <ac:spMkLst>
            <pc:docMk/>
            <pc:sldMk cId="2971584947" sldId="342"/>
            <ac:spMk id="15" creationId="{2A578294-C359-4F70-B076-FA2EA25904EA}"/>
          </ac:spMkLst>
        </pc:spChg>
        <pc:spChg chg="add del">
          <ac:chgData name="Melissa Riley" userId="d5efca3b52404f59" providerId="LiveId" clId="{8C33AC8A-D892-47D2-B7D7-DE26B8F61F9D}" dt="2025-01-16T14:06:23.170" v="10725" actId="26606"/>
          <ac:spMkLst>
            <pc:docMk/>
            <pc:sldMk cId="2971584947" sldId="342"/>
            <ac:spMk id="17" creationId="{6B0EA01C-7F9F-41A9-AC23-10FEFCB9E176}"/>
          </ac:spMkLst>
        </pc:spChg>
        <pc:spChg chg="add">
          <ac:chgData name="Melissa Riley" userId="d5efca3b52404f59" providerId="LiveId" clId="{8C33AC8A-D892-47D2-B7D7-DE26B8F61F9D}" dt="2025-01-16T14:06:23.170" v="10725" actId="26606"/>
          <ac:spMkLst>
            <pc:docMk/>
            <pc:sldMk cId="2971584947" sldId="342"/>
            <ac:spMk id="22" creationId="{2A578294-C359-4F70-B076-FA2EA25904EA}"/>
          </ac:spMkLst>
        </pc:spChg>
        <pc:spChg chg="add">
          <ac:chgData name="Melissa Riley" userId="d5efca3b52404f59" providerId="LiveId" clId="{8C33AC8A-D892-47D2-B7D7-DE26B8F61F9D}" dt="2025-01-16T14:06:23.170" v="10725" actId="26606"/>
          <ac:spMkLst>
            <pc:docMk/>
            <pc:sldMk cId="2971584947" sldId="342"/>
            <ac:spMk id="24" creationId="{6B0EA01C-7F9F-41A9-AC23-10FEFCB9E176}"/>
          </ac:spMkLst>
        </pc:spChg>
        <pc:picChg chg="del">
          <ac:chgData name="Melissa Riley" userId="d5efca3b52404f59" providerId="LiveId" clId="{8C33AC8A-D892-47D2-B7D7-DE26B8F61F9D}" dt="2025-01-16T14:03:31.552" v="10715" actId="478"/>
          <ac:picMkLst>
            <pc:docMk/>
            <pc:sldMk cId="2971584947" sldId="342"/>
            <ac:picMk id="4" creationId="{00000000-0000-0000-0000-000000000000}"/>
          </ac:picMkLst>
        </pc:picChg>
        <pc:picChg chg="del">
          <ac:chgData name="Melissa Riley" userId="d5efca3b52404f59" providerId="LiveId" clId="{8C33AC8A-D892-47D2-B7D7-DE26B8F61F9D}" dt="2025-01-16T14:03:30.968" v="10714" actId="478"/>
          <ac:picMkLst>
            <pc:docMk/>
            <pc:sldMk cId="2971584947" sldId="342"/>
            <ac:picMk id="5" creationId="{00000000-0000-0000-0000-000000000000}"/>
          </ac:picMkLst>
        </pc:picChg>
        <pc:picChg chg="add mod">
          <ac:chgData name="Melissa Riley" userId="d5efca3b52404f59" providerId="LiveId" clId="{8C33AC8A-D892-47D2-B7D7-DE26B8F61F9D}" dt="2025-01-16T14:06:05.749" v="10722" actId="26606"/>
          <ac:picMkLst>
            <pc:docMk/>
            <pc:sldMk cId="2971584947" sldId="342"/>
            <ac:picMk id="8" creationId="{75D4D961-6E06-C460-B382-230D4E787C45}"/>
          </ac:picMkLst>
        </pc:picChg>
        <pc:picChg chg="add del mod">
          <ac:chgData name="Melissa Riley" userId="d5efca3b52404f59" providerId="LiveId" clId="{8C33AC8A-D892-47D2-B7D7-DE26B8F61F9D}" dt="2025-01-16T14:06:20.374" v="10724" actId="478"/>
          <ac:picMkLst>
            <pc:docMk/>
            <pc:sldMk cId="2971584947" sldId="342"/>
            <ac:picMk id="9" creationId="{D5B2660A-71E0-B0E4-AE00-474681181C1A}"/>
          </ac:picMkLst>
        </pc:picChg>
        <pc:picChg chg="add mod ord">
          <ac:chgData name="Melissa Riley" userId="d5efca3b52404f59" providerId="LiveId" clId="{8C33AC8A-D892-47D2-B7D7-DE26B8F61F9D}" dt="2025-01-16T14:06:05.749" v="10722" actId="26606"/>
          <ac:picMkLst>
            <pc:docMk/>
            <pc:sldMk cId="2971584947" sldId="342"/>
            <ac:picMk id="10" creationId="{C87C8476-7EF3-BDDE-2966-B2E6B7194620}"/>
          </ac:picMkLst>
        </pc:picChg>
        <pc:picChg chg="add mod">
          <ac:chgData name="Melissa Riley" userId="d5efca3b52404f59" providerId="LiveId" clId="{8C33AC8A-D892-47D2-B7D7-DE26B8F61F9D}" dt="2025-01-16T14:06:23.170" v="10725" actId="26606"/>
          <ac:picMkLst>
            <pc:docMk/>
            <pc:sldMk cId="2971584947" sldId="342"/>
            <ac:picMk id="11" creationId="{2D86EB07-4BAF-CD0D-F49B-11F20D648234}"/>
          </ac:picMkLst>
        </pc:picChg>
      </pc:sldChg>
      <pc:sldChg chg="addSp modSp mod setBg">
        <pc:chgData name="Melissa Riley" userId="d5efca3b52404f59" providerId="LiveId" clId="{8C33AC8A-D892-47D2-B7D7-DE26B8F61F9D}" dt="2025-01-16T14:14:32.671" v="10898" actId="20577"/>
        <pc:sldMkLst>
          <pc:docMk/>
          <pc:sldMk cId="1098088824" sldId="343"/>
        </pc:sldMkLst>
        <pc:spChg chg="mod">
          <ac:chgData name="Melissa Riley" userId="d5efca3b52404f59" providerId="LiveId" clId="{8C33AC8A-D892-47D2-B7D7-DE26B8F61F9D}" dt="2025-01-16T14:12:49.322" v="10874" actId="26606"/>
          <ac:spMkLst>
            <pc:docMk/>
            <pc:sldMk cId="1098088824" sldId="343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6T14:14:32.671" v="10898" actId="20577"/>
          <ac:spMkLst>
            <pc:docMk/>
            <pc:sldMk cId="1098088824" sldId="343"/>
            <ac:spMk id="3" creationId="{90C13D21-3A71-4F09-A7F3-F9684BB282A8}"/>
          </ac:spMkLst>
        </pc:spChg>
        <pc:spChg chg="add">
          <ac:chgData name="Melissa Riley" userId="d5efca3b52404f59" providerId="LiveId" clId="{8C33AC8A-D892-47D2-B7D7-DE26B8F61F9D}" dt="2025-01-16T14:12:49.322" v="10874" actId="26606"/>
          <ac:spMkLst>
            <pc:docMk/>
            <pc:sldMk cId="1098088824" sldId="343"/>
            <ac:spMk id="11" creationId="{2A578294-C359-4F70-B076-FA2EA25904EA}"/>
          </ac:spMkLst>
        </pc:spChg>
        <pc:spChg chg="add">
          <ac:chgData name="Melissa Riley" userId="d5efca3b52404f59" providerId="LiveId" clId="{8C33AC8A-D892-47D2-B7D7-DE26B8F61F9D}" dt="2025-01-16T14:12:49.322" v="10874" actId="26606"/>
          <ac:spMkLst>
            <pc:docMk/>
            <pc:sldMk cId="1098088824" sldId="343"/>
            <ac:spMk id="13" creationId="{6B0EA01C-7F9F-41A9-AC23-10FEFCB9E176}"/>
          </ac:spMkLst>
        </pc:spChg>
        <pc:picChg chg="mod ord">
          <ac:chgData name="Melissa Riley" userId="d5efca3b52404f59" providerId="LiveId" clId="{8C33AC8A-D892-47D2-B7D7-DE26B8F61F9D}" dt="2025-01-16T14:12:49.322" v="10874" actId="26606"/>
          <ac:picMkLst>
            <pc:docMk/>
            <pc:sldMk cId="1098088824" sldId="343"/>
            <ac:picMk id="4" creationId="{00000000-0000-0000-0000-000000000000}"/>
          </ac:picMkLst>
        </pc:picChg>
        <pc:picChg chg="add mod modCrop">
          <ac:chgData name="Melissa Riley" userId="d5efca3b52404f59" providerId="LiveId" clId="{8C33AC8A-D892-47D2-B7D7-DE26B8F61F9D}" dt="2025-01-16T14:13:11.414" v="10879" actId="1076"/>
          <ac:picMkLst>
            <pc:docMk/>
            <pc:sldMk cId="1098088824" sldId="343"/>
            <ac:picMk id="5" creationId="{A2BEC2AB-6954-5B2B-6FA3-7E289C53F0AB}"/>
          </ac:picMkLst>
        </pc:picChg>
        <pc:picChg chg="add mod">
          <ac:chgData name="Melissa Riley" userId="d5efca3b52404f59" providerId="LiveId" clId="{8C33AC8A-D892-47D2-B7D7-DE26B8F61F9D}" dt="2025-01-16T14:12:49.322" v="10874" actId="26606"/>
          <ac:picMkLst>
            <pc:docMk/>
            <pc:sldMk cId="1098088824" sldId="343"/>
            <ac:picMk id="6" creationId="{8F9E0FFF-3E2C-7461-2C92-67EFA012CD77}"/>
          </ac:picMkLst>
        </pc:picChg>
      </pc:sldChg>
      <pc:sldChg chg="addSp delSp modSp mod setBg">
        <pc:chgData name="Melissa Riley" userId="d5efca3b52404f59" providerId="LiveId" clId="{8C33AC8A-D892-47D2-B7D7-DE26B8F61F9D}" dt="2025-01-16T14:27:53.759" v="11184" actId="26606"/>
        <pc:sldMkLst>
          <pc:docMk/>
          <pc:sldMk cId="3313534519" sldId="344"/>
        </pc:sldMkLst>
        <pc:spChg chg="mod">
          <ac:chgData name="Melissa Riley" userId="d5efca3b52404f59" providerId="LiveId" clId="{8C33AC8A-D892-47D2-B7D7-DE26B8F61F9D}" dt="2025-01-16T14:22:55.904" v="11137" actId="26606"/>
          <ac:spMkLst>
            <pc:docMk/>
            <pc:sldMk cId="3313534519" sldId="344"/>
            <ac:spMk id="2" creationId="{00000000-0000-0000-0000-000000000000}"/>
          </ac:spMkLst>
        </pc:spChg>
        <pc:spChg chg="add del mod">
          <ac:chgData name="Melissa Riley" userId="d5efca3b52404f59" providerId="LiveId" clId="{8C33AC8A-D892-47D2-B7D7-DE26B8F61F9D}" dt="2025-01-16T14:23:43.159" v="11174" actId="20577"/>
          <ac:spMkLst>
            <pc:docMk/>
            <pc:sldMk cId="3313534519" sldId="344"/>
            <ac:spMk id="3" creationId="{6B6E90B4-FAAA-47E5-AF9A-ADE60A1971B3}"/>
          </ac:spMkLst>
        </pc:spChg>
        <pc:spChg chg="add del mod">
          <ac:chgData name="Melissa Riley" userId="d5efca3b52404f59" providerId="LiveId" clId="{8C33AC8A-D892-47D2-B7D7-DE26B8F61F9D}" dt="2025-01-16T14:16:01.920" v="10900" actId="478"/>
          <ac:spMkLst>
            <pc:docMk/>
            <pc:sldMk cId="3313534519" sldId="344"/>
            <ac:spMk id="6" creationId="{A57E234B-5C8C-8C87-CEAD-5D3003E624C3}"/>
          </ac:spMkLst>
        </pc:spChg>
        <pc:spChg chg="add del">
          <ac:chgData name="Melissa Riley" userId="d5efca3b52404f59" providerId="LiveId" clId="{8C33AC8A-D892-47D2-B7D7-DE26B8F61F9D}" dt="2025-01-16T14:17:46.664" v="10908" actId="26606"/>
          <ac:spMkLst>
            <pc:docMk/>
            <pc:sldMk cId="3313534519" sldId="344"/>
            <ac:spMk id="15" creationId="{A9BBD8C9-486F-459C-AC5E-3F2327F28048}"/>
          </ac:spMkLst>
        </pc:spChg>
        <pc:spChg chg="add del">
          <ac:chgData name="Melissa Riley" userId="d5efca3b52404f59" providerId="LiveId" clId="{8C33AC8A-D892-47D2-B7D7-DE26B8F61F9D}" dt="2025-01-16T14:17:46.664" v="10908" actId="26606"/>
          <ac:spMkLst>
            <pc:docMk/>
            <pc:sldMk cId="3313534519" sldId="344"/>
            <ac:spMk id="17" creationId="{5C5FEBD1-EE60-4C83-8F5E-CEAAAB732507}"/>
          </ac:spMkLst>
        </pc:spChg>
        <pc:spChg chg="add del">
          <ac:chgData name="Melissa Riley" userId="d5efca3b52404f59" providerId="LiveId" clId="{8C33AC8A-D892-47D2-B7D7-DE26B8F61F9D}" dt="2025-01-16T14:18:19.807" v="10911" actId="26606"/>
          <ac:spMkLst>
            <pc:docMk/>
            <pc:sldMk cId="3313534519" sldId="344"/>
            <ac:spMk id="22" creationId="{A9BBD8C9-486F-459C-AC5E-3F2327F28048}"/>
          </ac:spMkLst>
        </pc:spChg>
        <pc:spChg chg="add del">
          <ac:chgData name="Melissa Riley" userId="d5efca3b52404f59" providerId="LiveId" clId="{8C33AC8A-D892-47D2-B7D7-DE26B8F61F9D}" dt="2025-01-16T14:18:19.807" v="10911" actId="26606"/>
          <ac:spMkLst>
            <pc:docMk/>
            <pc:sldMk cId="3313534519" sldId="344"/>
            <ac:spMk id="24" creationId="{5C5FEBD1-EE60-4C83-8F5E-CEAAAB732507}"/>
          </ac:spMkLst>
        </pc:spChg>
        <pc:spChg chg="add del">
          <ac:chgData name="Melissa Riley" userId="d5efca3b52404f59" providerId="LiveId" clId="{8C33AC8A-D892-47D2-B7D7-DE26B8F61F9D}" dt="2025-01-16T14:22:55.904" v="11137" actId="26606"/>
          <ac:spMkLst>
            <pc:docMk/>
            <pc:sldMk cId="3313534519" sldId="344"/>
            <ac:spMk id="29" creationId="{A9BBD8C9-486F-459C-AC5E-3F2327F28048}"/>
          </ac:spMkLst>
        </pc:spChg>
        <pc:spChg chg="add del">
          <ac:chgData name="Melissa Riley" userId="d5efca3b52404f59" providerId="LiveId" clId="{8C33AC8A-D892-47D2-B7D7-DE26B8F61F9D}" dt="2025-01-16T14:22:55.904" v="11137" actId="26606"/>
          <ac:spMkLst>
            <pc:docMk/>
            <pc:sldMk cId="3313534519" sldId="344"/>
            <ac:spMk id="31" creationId="{5C5FEBD1-EE60-4C83-8F5E-CEAAAB732507}"/>
          </ac:spMkLst>
        </pc:spChg>
        <pc:spChg chg="add del">
          <ac:chgData name="Melissa Riley" userId="d5efca3b52404f59" providerId="LiveId" clId="{8C33AC8A-D892-47D2-B7D7-DE26B8F61F9D}" dt="2025-01-16T14:25:45.781" v="11181" actId="26606"/>
          <ac:spMkLst>
            <pc:docMk/>
            <pc:sldMk cId="3313534519" sldId="344"/>
            <ac:spMk id="36" creationId="{B2993EF1-19E1-473A-8A3F-1D7B249519F5}"/>
          </ac:spMkLst>
        </pc:spChg>
        <pc:spChg chg="add del">
          <ac:chgData name="Melissa Riley" userId="d5efca3b52404f59" providerId="LiveId" clId="{8C33AC8A-D892-47D2-B7D7-DE26B8F61F9D}" dt="2025-01-16T14:25:45.781" v="11181" actId="26606"/>
          <ac:spMkLst>
            <pc:docMk/>
            <pc:sldMk cId="3313534519" sldId="344"/>
            <ac:spMk id="38" creationId="{F50C5101-CD9E-4E96-A827-ACA768C3113B}"/>
          </ac:spMkLst>
        </pc:spChg>
        <pc:spChg chg="add del">
          <ac:chgData name="Melissa Riley" userId="d5efca3b52404f59" providerId="LiveId" clId="{8C33AC8A-D892-47D2-B7D7-DE26B8F61F9D}" dt="2025-01-16T14:27:53.759" v="11184" actId="26606"/>
          <ac:spMkLst>
            <pc:docMk/>
            <pc:sldMk cId="3313534519" sldId="344"/>
            <ac:spMk id="43" creationId="{B2993EF1-19E1-473A-8A3F-1D7B249519F5}"/>
          </ac:spMkLst>
        </pc:spChg>
        <pc:spChg chg="add del">
          <ac:chgData name="Melissa Riley" userId="d5efca3b52404f59" providerId="LiveId" clId="{8C33AC8A-D892-47D2-B7D7-DE26B8F61F9D}" dt="2025-01-16T14:27:53.759" v="11184" actId="26606"/>
          <ac:spMkLst>
            <pc:docMk/>
            <pc:sldMk cId="3313534519" sldId="344"/>
            <ac:spMk id="45" creationId="{F50C5101-CD9E-4E96-A827-ACA768C3113B}"/>
          </ac:spMkLst>
        </pc:spChg>
        <pc:spChg chg="add">
          <ac:chgData name="Melissa Riley" userId="d5efca3b52404f59" providerId="LiveId" clId="{8C33AC8A-D892-47D2-B7D7-DE26B8F61F9D}" dt="2025-01-16T14:27:53.759" v="11184" actId="26606"/>
          <ac:spMkLst>
            <pc:docMk/>
            <pc:sldMk cId="3313534519" sldId="344"/>
            <ac:spMk id="50" creationId="{B2993EF1-19E1-473A-8A3F-1D7B249519F5}"/>
          </ac:spMkLst>
        </pc:spChg>
        <pc:spChg chg="add">
          <ac:chgData name="Melissa Riley" userId="d5efca3b52404f59" providerId="LiveId" clId="{8C33AC8A-D892-47D2-B7D7-DE26B8F61F9D}" dt="2025-01-16T14:27:53.759" v="11184" actId="26606"/>
          <ac:spMkLst>
            <pc:docMk/>
            <pc:sldMk cId="3313534519" sldId="344"/>
            <ac:spMk id="52" creationId="{F50C5101-CD9E-4E96-A827-ACA768C3113B}"/>
          </ac:spMkLst>
        </pc:spChg>
        <pc:picChg chg="del">
          <ac:chgData name="Melissa Riley" userId="d5efca3b52404f59" providerId="LiveId" clId="{8C33AC8A-D892-47D2-B7D7-DE26B8F61F9D}" dt="2025-01-16T14:16:00.104" v="10899" actId="478"/>
          <ac:picMkLst>
            <pc:docMk/>
            <pc:sldMk cId="3313534519" sldId="344"/>
            <ac:picMk id="4" creationId="{00000000-0000-0000-0000-000000000000}"/>
          </ac:picMkLst>
        </pc:picChg>
        <pc:picChg chg="add del mod">
          <ac:chgData name="Melissa Riley" userId="d5efca3b52404f59" providerId="LiveId" clId="{8C33AC8A-D892-47D2-B7D7-DE26B8F61F9D}" dt="2025-01-16T14:17:37.694" v="10906" actId="478"/>
          <ac:picMkLst>
            <pc:docMk/>
            <pc:sldMk cId="3313534519" sldId="344"/>
            <ac:picMk id="7" creationId="{C30A5C66-FBC3-DC0A-785C-D227A2CB1140}"/>
          </ac:picMkLst>
        </pc:picChg>
        <pc:picChg chg="add del mod">
          <ac:chgData name="Melissa Riley" userId="d5efca3b52404f59" providerId="LiveId" clId="{8C33AC8A-D892-47D2-B7D7-DE26B8F61F9D}" dt="2025-01-16T14:22:49.903" v="11135" actId="478"/>
          <ac:picMkLst>
            <pc:docMk/>
            <pc:sldMk cId="3313534519" sldId="344"/>
            <ac:picMk id="8" creationId="{A75672EF-D3C4-24E6-103C-AB9616DF2819}"/>
          </ac:picMkLst>
        </pc:picChg>
        <pc:picChg chg="add mod ord">
          <ac:chgData name="Melissa Riley" userId="d5efca3b52404f59" providerId="LiveId" clId="{8C33AC8A-D892-47D2-B7D7-DE26B8F61F9D}" dt="2025-01-16T14:27:53.759" v="11184" actId="26606"/>
          <ac:picMkLst>
            <pc:docMk/>
            <pc:sldMk cId="3313534519" sldId="344"/>
            <ac:picMk id="9" creationId="{990BD176-6FE4-6721-F6AD-2307E9DC094D}"/>
          </ac:picMkLst>
        </pc:picChg>
        <pc:picChg chg="add del mod">
          <ac:chgData name="Melissa Riley" userId="d5efca3b52404f59" providerId="LiveId" clId="{8C33AC8A-D892-47D2-B7D7-DE26B8F61F9D}" dt="2025-01-16T14:25:43.984" v="11180" actId="478"/>
          <ac:picMkLst>
            <pc:docMk/>
            <pc:sldMk cId="3313534519" sldId="344"/>
            <ac:picMk id="10" creationId="{F860313B-8A91-6B7A-C3C7-3BBE4009357A}"/>
          </ac:picMkLst>
        </pc:picChg>
        <pc:picChg chg="add del mod ord">
          <ac:chgData name="Melissa Riley" userId="d5efca3b52404f59" providerId="LiveId" clId="{8C33AC8A-D892-47D2-B7D7-DE26B8F61F9D}" dt="2025-01-16T14:18:15.292" v="10909" actId="478"/>
          <ac:picMkLst>
            <pc:docMk/>
            <pc:sldMk cId="3313534519" sldId="344"/>
            <ac:picMk id="11" creationId="{DE283B0D-BB1A-9680-EA28-C1632ED1BC2B}"/>
          </ac:picMkLst>
        </pc:picChg>
        <pc:picChg chg="add del mod ord">
          <ac:chgData name="Melissa Riley" userId="d5efca3b52404f59" providerId="LiveId" clId="{8C33AC8A-D892-47D2-B7D7-DE26B8F61F9D}" dt="2025-01-16T14:26:33.486" v="11182" actId="478"/>
          <ac:picMkLst>
            <pc:docMk/>
            <pc:sldMk cId="3313534519" sldId="344"/>
            <ac:picMk id="12" creationId="{AB8C32B6-73A7-7AB5-8D95-D56A3F3ACA60}"/>
          </ac:picMkLst>
        </pc:picChg>
        <pc:picChg chg="add mod ord">
          <ac:chgData name="Melissa Riley" userId="d5efca3b52404f59" providerId="LiveId" clId="{8C33AC8A-D892-47D2-B7D7-DE26B8F61F9D}" dt="2025-01-16T14:27:53.759" v="11184" actId="26606"/>
          <ac:picMkLst>
            <pc:docMk/>
            <pc:sldMk cId="3313534519" sldId="344"/>
            <ac:picMk id="13" creationId="{96EC7986-EE1C-8ECD-8A55-C19129F6EA9F}"/>
          </ac:picMkLst>
        </pc:picChg>
        <pc:picChg chg="add mod">
          <ac:chgData name="Melissa Riley" userId="d5efca3b52404f59" providerId="LiveId" clId="{8C33AC8A-D892-47D2-B7D7-DE26B8F61F9D}" dt="2025-01-16T14:27:53.759" v="11184" actId="26606"/>
          <ac:picMkLst>
            <pc:docMk/>
            <pc:sldMk cId="3313534519" sldId="344"/>
            <ac:picMk id="14" creationId="{0DB6A2F4-C0CB-A423-5E4C-725E3AFCD493}"/>
          </ac:picMkLst>
        </pc:picChg>
        <pc:picChg chg="add mod">
          <ac:chgData name="Melissa Riley" userId="d5efca3b52404f59" providerId="LiveId" clId="{8C33AC8A-D892-47D2-B7D7-DE26B8F61F9D}" dt="2025-01-16T14:27:53.759" v="11184" actId="26606"/>
          <ac:picMkLst>
            <pc:docMk/>
            <pc:sldMk cId="3313534519" sldId="344"/>
            <ac:picMk id="16" creationId="{D3273296-527F-CC6B-0A39-02F5FAF44B80}"/>
          </ac:picMkLst>
        </pc:picChg>
      </pc:sldChg>
      <pc:sldChg chg="addSp delSp modSp mod setBg">
        <pc:chgData name="Melissa Riley" userId="d5efca3b52404f59" providerId="LiveId" clId="{8C33AC8A-D892-47D2-B7D7-DE26B8F61F9D}" dt="2025-01-16T14:38:16.093" v="11502" actId="113"/>
        <pc:sldMkLst>
          <pc:docMk/>
          <pc:sldMk cId="667708785" sldId="345"/>
        </pc:sldMkLst>
        <pc:spChg chg="mod">
          <ac:chgData name="Melissa Riley" userId="d5efca3b52404f59" providerId="LiveId" clId="{8C33AC8A-D892-47D2-B7D7-DE26B8F61F9D}" dt="2025-01-16T14:36:38.611" v="11304" actId="26606"/>
          <ac:spMkLst>
            <pc:docMk/>
            <pc:sldMk cId="667708785" sldId="345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6T14:38:16.093" v="11502" actId="113"/>
          <ac:spMkLst>
            <pc:docMk/>
            <pc:sldMk cId="667708785" sldId="345"/>
            <ac:spMk id="3" creationId="{636BD7D3-F80D-4D70-A386-A60FD90EA0AC}"/>
          </ac:spMkLst>
        </pc:spChg>
        <pc:spChg chg="add del mod">
          <ac:chgData name="Melissa Riley" userId="d5efca3b52404f59" providerId="LiveId" clId="{8C33AC8A-D892-47D2-B7D7-DE26B8F61F9D}" dt="2025-01-16T14:35:39.581" v="11300" actId="478"/>
          <ac:spMkLst>
            <pc:docMk/>
            <pc:sldMk cId="667708785" sldId="345"/>
            <ac:spMk id="5" creationId="{93F36B03-A919-AB39-ACE8-7AE287535FB0}"/>
          </ac:spMkLst>
        </pc:spChg>
        <pc:spChg chg="add">
          <ac:chgData name="Melissa Riley" userId="d5efca3b52404f59" providerId="LiveId" clId="{8C33AC8A-D892-47D2-B7D7-DE26B8F61F9D}" dt="2025-01-16T14:36:38.611" v="11304" actId="26606"/>
          <ac:spMkLst>
            <pc:docMk/>
            <pc:sldMk cId="667708785" sldId="345"/>
            <ac:spMk id="13" creationId="{B2993EF1-19E1-473A-8A3F-1D7B249519F5}"/>
          </ac:spMkLst>
        </pc:spChg>
        <pc:spChg chg="add">
          <ac:chgData name="Melissa Riley" userId="d5efca3b52404f59" providerId="LiveId" clId="{8C33AC8A-D892-47D2-B7D7-DE26B8F61F9D}" dt="2025-01-16T14:36:38.611" v="11304" actId="26606"/>
          <ac:spMkLst>
            <pc:docMk/>
            <pc:sldMk cId="667708785" sldId="345"/>
            <ac:spMk id="15" creationId="{F50C5101-CD9E-4E96-A827-ACA768C3113B}"/>
          </ac:spMkLst>
        </pc:spChg>
        <pc:spChg chg="add">
          <ac:chgData name="Melissa Riley" userId="d5efca3b52404f59" providerId="LiveId" clId="{8C33AC8A-D892-47D2-B7D7-DE26B8F61F9D}" dt="2025-01-16T14:36:38.611" v="11304" actId="26606"/>
          <ac:spMkLst>
            <pc:docMk/>
            <pc:sldMk cId="667708785" sldId="345"/>
            <ac:spMk id="17" creationId="{462DAB16-FC2D-400E-BB5D-1F4F137BB95B}"/>
          </ac:spMkLst>
        </pc:spChg>
        <pc:picChg chg="del">
          <ac:chgData name="Melissa Riley" userId="d5efca3b52404f59" providerId="LiveId" clId="{8C33AC8A-D892-47D2-B7D7-DE26B8F61F9D}" dt="2025-01-16T14:35:37.955" v="11299" actId="478"/>
          <ac:picMkLst>
            <pc:docMk/>
            <pc:sldMk cId="667708785" sldId="345"/>
            <ac:picMk id="6" creationId="{00000000-0000-0000-0000-000000000000}"/>
          </ac:picMkLst>
        </pc:picChg>
        <pc:picChg chg="add mod ord">
          <ac:chgData name="Melissa Riley" userId="d5efca3b52404f59" providerId="LiveId" clId="{8C33AC8A-D892-47D2-B7D7-DE26B8F61F9D}" dt="2025-01-16T14:36:38.611" v="11304" actId="26606"/>
          <ac:picMkLst>
            <pc:docMk/>
            <pc:sldMk cId="667708785" sldId="345"/>
            <ac:picMk id="7" creationId="{FFDFA503-0DE0-7284-21B9-7784D91110C1}"/>
          </ac:picMkLst>
        </pc:picChg>
        <pc:picChg chg="add mod">
          <ac:chgData name="Melissa Riley" userId="d5efca3b52404f59" providerId="LiveId" clId="{8C33AC8A-D892-47D2-B7D7-DE26B8F61F9D}" dt="2025-01-16T14:36:38.611" v="11304" actId="26606"/>
          <ac:picMkLst>
            <pc:docMk/>
            <pc:sldMk cId="667708785" sldId="345"/>
            <ac:picMk id="8" creationId="{1441C752-FE7E-27B5-D462-29455F2CE907}"/>
          </ac:picMkLst>
        </pc:picChg>
      </pc:sldChg>
      <pc:sldChg chg="addSp delSp modSp mod setBg">
        <pc:chgData name="Melissa Riley" userId="d5efca3b52404f59" providerId="LiveId" clId="{8C33AC8A-D892-47D2-B7D7-DE26B8F61F9D}" dt="2025-01-16T14:52:48.921" v="11616" actId="14100"/>
        <pc:sldMkLst>
          <pc:docMk/>
          <pc:sldMk cId="64061000" sldId="346"/>
        </pc:sldMkLst>
        <pc:spChg chg="mod">
          <ac:chgData name="Melissa Riley" userId="d5efca3b52404f59" providerId="LiveId" clId="{8C33AC8A-D892-47D2-B7D7-DE26B8F61F9D}" dt="2025-01-16T14:45:16.168" v="11512" actId="26606"/>
          <ac:spMkLst>
            <pc:docMk/>
            <pc:sldMk cId="64061000" sldId="346"/>
            <ac:spMk id="2" creationId="{00000000-0000-0000-0000-000000000000}"/>
          </ac:spMkLst>
        </pc:spChg>
        <pc:spChg chg="del">
          <ac:chgData name="Melissa Riley" userId="d5efca3b52404f59" providerId="LiveId" clId="{8C33AC8A-D892-47D2-B7D7-DE26B8F61F9D}" dt="2025-01-16T14:40:56.550" v="11510" actId="26606"/>
          <ac:spMkLst>
            <pc:docMk/>
            <pc:sldMk cId="64061000" sldId="346"/>
            <ac:spMk id="3" creationId="{1334446D-0474-442D-962F-1C794C8C3D2C}"/>
          </ac:spMkLst>
        </pc:spChg>
        <pc:spChg chg="add mod">
          <ac:chgData name="Melissa Riley" userId="d5efca3b52404f59" providerId="LiveId" clId="{8C33AC8A-D892-47D2-B7D7-DE26B8F61F9D}" dt="2025-01-16T14:52:48.921" v="11616" actId="14100"/>
          <ac:spMkLst>
            <pc:docMk/>
            <pc:sldMk cId="64061000" sldId="346"/>
            <ac:spMk id="6" creationId="{4049D812-8B6E-45DB-22F7-D44307054124}"/>
          </ac:spMkLst>
        </pc:spChg>
        <pc:spChg chg="add del">
          <ac:chgData name="Melissa Riley" userId="d5efca3b52404f59" providerId="LiveId" clId="{8C33AC8A-D892-47D2-B7D7-DE26B8F61F9D}" dt="2025-01-16T14:45:16.168" v="11512" actId="26606"/>
          <ac:spMkLst>
            <pc:docMk/>
            <pc:sldMk cId="64061000" sldId="346"/>
            <ac:spMk id="15" creationId="{2A578294-C359-4F70-B076-FA2EA25904EA}"/>
          </ac:spMkLst>
        </pc:spChg>
        <pc:spChg chg="add del">
          <ac:chgData name="Melissa Riley" userId="d5efca3b52404f59" providerId="LiveId" clId="{8C33AC8A-D892-47D2-B7D7-DE26B8F61F9D}" dt="2025-01-16T14:45:16.168" v="11512" actId="26606"/>
          <ac:spMkLst>
            <pc:docMk/>
            <pc:sldMk cId="64061000" sldId="346"/>
            <ac:spMk id="17" creationId="{6B0EA01C-7F9F-41A9-AC23-10FEFCB9E176}"/>
          </ac:spMkLst>
        </pc:spChg>
        <pc:spChg chg="add">
          <ac:chgData name="Melissa Riley" userId="d5efca3b52404f59" providerId="LiveId" clId="{8C33AC8A-D892-47D2-B7D7-DE26B8F61F9D}" dt="2025-01-16T14:45:16.168" v="11512" actId="26606"/>
          <ac:spMkLst>
            <pc:docMk/>
            <pc:sldMk cId="64061000" sldId="346"/>
            <ac:spMk id="22" creationId="{A9BBD8C9-486F-459C-AC5E-3F2327F28048}"/>
          </ac:spMkLst>
        </pc:spChg>
        <pc:spChg chg="add">
          <ac:chgData name="Melissa Riley" userId="d5efca3b52404f59" providerId="LiveId" clId="{8C33AC8A-D892-47D2-B7D7-DE26B8F61F9D}" dt="2025-01-16T14:45:16.168" v="11512" actId="26606"/>
          <ac:spMkLst>
            <pc:docMk/>
            <pc:sldMk cId="64061000" sldId="346"/>
            <ac:spMk id="24" creationId="{5C5FEBD1-EE60-4C83-8F5E-CEAAAB732507}"/>
          </ac:spMkLst>
        </pc:spChg>
        <pc:picChg chg="del">
          <ac:chgData name="Melissa Riley" userId="d5efca3b52404f59" providerId="LiveId" clId="{8C33AC8A-D892-47D2-B7D7-DE26B8F61F9D}" dt="2025-01-16T14:38:59.328" v="11503" actId="478"/>
          <ac:picMkLst>
            <pc:docMk/>
            <pc:sldMk cId="64061000" sldId="346"/>
            <ac:picMk id="4" creationId="{00000000-0000-0000-0000-000000000000}"/>
          </ac:picMkLst>
        </pc:picChg>
        <pc:picChg chg="add mod ord">
          <ac:chgData name="Melissa Riley" userId="d5efca3b52404f59" providerId="LiveId" clId="{8C33AC8A-D892-47D2-B7D7-DE26B8F61F9D}" dt="2025-01-16T14:45:16.168" v="11512" actId="26606"/>
          <ac:picMkLst>
            <pc:docMk/>
            <pc:sldMk cId="64061000" sldId="346"/>
            <ac:picMk id="7" creationId="{673151F2-C4A7-ED9E-17EB-B44D8E41B528}"/>
          </ac:picMkLst>
        </pc:picChg>
        <pc:picChg chg="add mod ord">
          <ac:chgData name="Melissa Riley" userId="d5efca3b52404f59" providerId="LiveId" clId="{8C33AC8A-D892-47D2-B7D7-DE26B8F61F9D}" dt="2025-01-16T14:45:16.168" v="11512" actId="26606"/>
          <ac:picMkLst>
            <pc:docMk/>
            <pc:sldMk cId="64061000" sldId="346"/>
            <ac:picMk id="8" creationId="{DFCEB644-CCE7-84DD-1EB1-48D13CE34405}"/>
          </ac:picMkLst>
        </pc:picChg>
        <pc:picChg chg="add del">
          <ac:chgData name="Melissa Riley" userId="d5efca3b52404f59" providerId="LiveId" clId="{8C33AC8A-D892-47D2-B7D7-DE26B8F61F9D}" dt="2025-01-16T14:40:23.414" v="11508" actId="478"/>
          <ac:picMkLst>
            <pc:docMk/>
            <pc:sldMk cId="64061000" sldId="346"/>
            <ac:picMk id="9" creationId="{16744CDD-9C2B-4F09-5962-88570285C21C}"/>
          </ac:picMkLst>
        </pc:picChg>
        <pc:picChg chg="add mod ord">
          <ac:chgData name="Melissa Riley" userId="d5efca3b52404f59" providerId="LiveId" clId="{8C33AC8A-D892-47D2-B7D7-DE26B8F61F9D}" dt="2025-01-16T14:45:16.168" v="11512" actId="26606"/>
          <ac:picMkLst>
            <pc:docMk/>
            <pc:sldMk cId="64061000" sldId="346"/>
            <ac:picMk id="10" creationId="{E10F7C87-5B5D-FB66-93B5-88D3566B91DE}"/>
          </ac:picMkLst>
        </pc:picChg>
        <pc:picChg chg="add mod">
          <ac:chgData name="Melissa Riley" userId="d5efca3b52404f59" providerId="LiveId" clId="{8C33AC8A-D892-47D2-B7D7-DE26B8F61F9D}" dt="2025-01-16T14:45:16.168" v="11512" actId="26606"/>
          <ac:picMkLst>
            <pc:docMk/>
            <pc:sldMk cId="64061000" sldId="346"/>
            <ac:picMk id="11" creationId="{BE4942C4-4573-A500-FF8D-BC5DE28D4550}"/>
          </ac:picMkLst>
        </pc:picChg>
      </pc:sldChg>
      <pc:sldChg chg="del">
        <pc:chgData name="Melissa Riley" userId="d5efca3b52404f59" providerId="LiveId" clId="{8C33AC8A-D892-47D2-B7D7-DE26B8F61F9D}" dt="2025-01-14T16:53:03.735" v="211" actId="47"/>
        <pc:sldMkLst>
          <pc:docMk/>
          <pc:sldMk cId="2353822213" sldId="347"/>
        </pc:sldMkLst>
      </pc:sldChg>
      <pc:sldChg chg="addSp delSp modSp mod setBg">
        <pc:chgData name="Melissa Riley" userId="d5efca3b52404f59" providerId="LiveId" clId="{8C33AC8A-D892-47D2-B7D7-DE26B8F61F9D}" dt="2025-01-16T15:25:23.467" v="11913" actId="20577"/>
        <pc:sldMkLst>
          <pc:docMk/>
          <pc:sldMk cId="405261592" sldId="348"/>
        </pc:sldMkLst>
        <pc:spChg chg="mod">
          <ac:chgData name="Melissa Riley" userId="d5efca3b52404f59" providerId="LiveId" clId="{8C33AC8A-D892-47D2-B7D7-DE26B8F61F9D}" dt="2025-01-16T15:15:39.905" v="11782" actId="26606"/>
          <ac:spMkLst>
            <pc:docMk/>
            <pc:sldMk cId="405261592" sldId="348"/>
            <ac:spMk id="2" creationId="{00000000-0000-0000-0000-000000000000}"/>
          </ac:spMkLst>
        </pc:spChg>
        <pc:spChg chg="del mod">
          <ac:chgData name="Melissa Riley" userId="d5efca3b52404f59" providerId="LiveId" clId="{8C33AC8A-D892-47D2-B7D7-DE26B8F61F9D}" dt="2025-01-16T15:17:36.760" v="11785" actId="26606"/>
          <ac:spMkLst>
            <pc:docMk/>
            <pc:sldMk cId="405261592" sldId="348"/>
            <ac:spMk id="3" creationId="{258F9DF5-6D72-4F25-8A70-EE48EE3DF2E0}"/>
          </ac:spMkLst>
        </pc:spChg>
        <pc:spChg chg="add mod">
          <ac:chgData name="Melissa Riley" userId="d5efca3b52404f59" providerId="LiveId" clId="{8C33AC8A-D892-47D2-B7D7-DE26B8F61F9D}" dt="2025-01-16T15:25:23.467" v="11913" actId="20577"/>
          <ac:spMkLst>
            <pc:docMk/>
            <pc:sldMk cId="405261592" sldId="348"/>
            <ac:spMk id="8" creationId="{BD46D454-1905-E00A-16F4-DD284290C1AD}"/>
          </ac:spMkLst>
        </pc:spChg>
        <pc:spChg chg="add del">
          <ac:chgData name="Melissa Riley" userId="d5efca3b52404f59" providerId="LiveId" clId="{8C33AC8A-D892-47D2-B7D7-DE26B8F61F9D}" dt="2025-01-16T15:17:36.760" v="11785" actId="26606"/>
          <ac:spMkLst>
            <pc:docMk/>
            <pc:sldMk cId="405261592" sldId="348"/>
            <ac:spMk id="11" creationId="{2A578294-C359-4F70-B076-FA2EA25904EA}"/>
          </ac:spMkLst>
        </pc:spChg>
        <pc:spChg chg="add del">
          <ac:chgData name="Melissa Riley" userId="d5efca3b52404f59" providerId="LiveId" clId="{8C33AC8A-D892-47D2-B7D7-DE26B8F61F9D}" dt="2025-01-16T15:17:36.760" v="11785" actId="26606"/>
          <ac:spMkLst>
            <pc:docMk/>
            <pc:sldMk cId="405261592" sldId="348"/>
            <ac:spMk id="13" creationId="{6B0EA01C-7F9F-41A9-AC23-10FEFCB9E176}"/>
          </ac:spMkLst>
        </pc:spChg>
        <pc:spChg chg="add">
          <ac:chgData name="Melissa Riley" userId="d5efca3b52404f59" providerId="LiveId" clId="{8C33AC8A-D892-47D2-B7D7-DE26B8F61F9D}" dt="2025-01-16T15:17:36.760" v="11785" actId="26606"/>
          <ac:spMkLst>
            <pc:docMk/>
            <pc:sldMk cId="405261592" sldId="348"/>
            <ac:spMk id="18" creationId="{2A578294-C359-4F70-B076-FA2EA25904EA}"/>
          </ac:spMkLst>
        </pc:spChg>
        <pc:spChg chg="add">
          <ac:chgData name="Melissa Riley" userId="d5efca3b52404f59" providerId="LiveId" clId="{8C33AC8A-D892-47D2-B7D7-DE26B8F61F9D}" dt="2025-01-16T15:17:36.760" v="11785" actId="26606"/>
          <ac:spMkLst>
            <pc:docMk/>
            <pc:sldMk cId="405261592" sldId="348"/>
            <ac:spMk id="20" creationId="{6B0EA01C-7F9F-41A9-AC23-10FEFCB9E176}"/>
          </ac:spMkLst>
        </pc:spChg>
        <pc:picChg chg="del mod ord">
          <ac:chgData name="Melissa Riley" userId="d5efca3b52404f59" providerId="LiveId" clId="{8C33AC8A-D892-47D2-B7D7-DE26B8F61F9D}" dt="2025-01-16T15:17:32.979" v="11783" actId="478"/>
          <ac:picMkLst>
            <pc:docMk/>
            <pc:sldMk cId="405261592" sldId="348"/>
            <ac:picMk id="4" creationId="{00000000-0000-0000-0000-000000000000}"/>
          </ac:picMkLst>
        </pc:picChg>
        <pc:picChg chg="add mod ord">
          <ac:chgData name="Melissa Riley" userId="d5efca3b52404f59" providerId="LiveId" clId="{8C33AC8A-D892-47D2-B7D7-DE26B8F61F9D}" dt="2025-01-16T15:23:59.518" v="11791" actId="27614"/>
          <ac:picMkLst>
            <pc:docMk/>
            <pc:sldMk cId="405261592" sldId="348"/>
            <ac:picMk id="5" creationId="{132AC992-B6C8-36F4-B9BF-782C35D70DD3}"/>
          </ac:picMkLst>
        </pc:picChg>
        <pc:picChg chg="add mod ord">
          <ac:chgData name="Melissa Riley" userId="d5efca3b52404f59" providerId="LiveId" clId="{8C33AC8A-D892-47D2-B7D7-DE26B8F61F9D}" dt="2025-01-16T15:23:59.455" v="11787" actId="27614"/>
          <ac:picMkLst>
            <pc:docMk/>
            <pc:sldMk cId="405261592" sldId="348"/>
            <ac:picMk id="6" creationId="{F714E098-4329-CB8D-A7E7-93A97677E339}"/>
          </ac:picMkLst>
        </pc:picChg>
        <pc:picChg chg="add mod">
          <ac:chgData name="Melissa Riley" userId="d5efca3b52404f59" providerId="LiveId" clId="{8C33AC8A-D892-47D2-B7D7-DE26B8F61F9D}" dt="2025-01-16T15:23:59.514" v="11789" actId="27614"/>
          <ac:picMkLst>
            <pc:docMk/>
            <pc:sldMk cId="405261592" sldId="348"/>
            <ac:picMk id="9" creationId="{93DF78D8-0DD9-9F74-78B2-EE012C70B613}"/>
          </ac:picMkLst>
        </pc:picChg>
      </pc:sldChg>
      <pc:sldChg chg="addSp delSp modSp mod setBg">
        <pc:chgData name="Melissa Riley" userId="d5efca3b52404f59" providerId="LiveId" clId="{8C33AC8A-D892-47D2-B7D7-DE26B8F61F9D}" dt="2025-01-16T15:36:45.745" v="12100" actId="20577"/>
        <pc:sldMkLst>
          <pc:docMk/>
          <pc:sldMk cId="3677949302" sldId="349"/>
        </pc:sldMkLst>
        <pc:spChg chg="mod">
          <ac:chgData name="Melissa Riley" userId="d5efca3b52404f59" providerId="LiveId" clId="{8C33AC8A-D892-47D2-B7D7-DE26B8F61F9D}" dt="2025-01-16T15:32:16.304" v="11932" actId="26606"/>
          <ac:spMkLst>
            <pc:docMk/>
            <pc:sldMk cId="3677949302" sldId="349"/>
            <ac:spMk id="2" creationId="{00000000-0000-0000-0000-000000000000}"/>
          </ac:spMkLst>
        </pc:spChg>
        <pc:spChg chg="del">
          <ac:chgData name="Melissa Riley" userId="d5efca3b52404f59" providerId="LiveId" clId="{8C33AC8A-D892-47D2-B7D7-DE26B8F61F9D}" dt="2025-01-16T15:31:00.557" v="11926" actId="26606"/>
          <ac:spMkLst>
            <pc:docMk/>
            <pc:sldMk cId="3677949302" sldId="349"/>
            <ac:spMk id="3" creationId="{2C7E3063-EBD8-4100-8420-1A8E712135BF}"/>
          </ac:spMkLst>
        </pc:spChg>
        <pc:spChg chg="add mod ord">
          <ac:chgData name="Melissa Riley" userId="d5efca3b52404f59" providerId="LiveId" clId="{8C33AC8A-D892-47D2-B7D7-DE26B8F61F9D}" dt="2025-01-16T15:36:45.745" v="12100" actId="20577"/>
          <ac:spMkLst>
            <pc:docMk/>
            <pc:sldMk cId="3677949302" sldId="349"/>
            <ac:spMk id="7" creationId="{07273764-29CD-6693-D214-8454A7A01D96}"/>
          </ac:spMkLst>
        </pc:spChg>
        <pc:spChg chg="add del">
          <ac:chgData name="Melissa Riley" userId="d5efca3b52404f59" providerId="LiveId" clId="{8C33AC8A-D892-47D2-B7D7-DE26B8F61F9D}" dt="2025-01-16T15:32:16.304" v="11932" actId="26606"/>
          <ac:spMkLst>
            <pc:docMk/>
            <pc:sldMk cId="3677949302" sldId="349"/>
            <ac:spMk id="18" creationId="{A9BBD8C9-486F-459C-AC5E-3F2327F28048}"/>
          </ac:spMkLst>
        </pc:spChg>
        <pc:spChg chg="add del">
          <ac:chgData name="Melissa Riley" userId="d5efca3b52404f59" providerId="LiveId" clId="{8C33AC8A-D892-47D2-B7D7-DE26B8F61F9D}" dt="2025-01-16T15:32:16.304" v="11932" actId="26606"/>
          <ac:spMkLst>
            <pc:docMk/>
            <pc:sldMk cId="3677949302" sldId="349"/>
            <ac:spMk id="20" creationId="{5C5FEBD1-EE60-4C83-8F5E-CEAAAB732507}"/>
          </ac:spMkLst>
        </pc:spChg>
        <pc:spChg chg="add del">
          <ac:chgData name="Melissa Riley" userId="d5efca3b52404f59" providerId="LiveId" clId="{8C33AC8A-D892-47D2-B7D7-DE26B8F61F9D}" dt="2025-01-16T15:32:16.292" v="11931" actId="26606"/>
          <ac:spMkLst>
            <pc:docMk/>
            <pc:sldMk cId="3677949302" sldId="349"/>
            <ac:spMk id="25" creationId="{5C811FEC-B903-4113-930C-E92DD47BA096}"/>
          </ac:spMkLst>
        </pc:spChg>
        <pc:spChg chg="add del">
          <ac:chgData name="Melissa Riley" userId="d5efca3b52404f59" providerId="LiveId" clId="{8C33AC8A-D892-47D2-B7D7-DE26B8F61F9D}" dt="2025-01-16T15:32:16.292" v="11931" actId="26606"/>
          <ac:spMkLst>
            <pc:docMk/>
            <pc:sldMk cId="3677949302" sldId="349"/>
            <ac:spMk id="27" creationId="{53D02B70-6BDE-40FD-BFD7-F7D739D8180F}"/>
          </ac:spMkLst>
        </pc:spChg>
        <pc:spChg chg="add del">
          <ac:chgData name="Melissa Riley" userId="d5efca3b52404f59" providerId="LiveId" clId="{8C33AC8A-D892-47D2-B7D7-DE26B8F61F9D}" dt="2025-01-16T15:32:16.292" v="11931" actId="26606"/>
          <ac:spMkLst>
            <pc:docMk/>
            <pc:sldMk cId="3677949302" sldId="349"/>
            <ac:spMk id="29" creationId="{B80D28A2-8EA4-4EF0-9056-3BDAA7290FDA}"/>
          </ac:spMkLst>
        </pc:spChg>
        <pc:spChg chg="add del">
          <ac:chgData name="Melissa Riley" userId="d5efca3b52404f59" providerId="LiveId" clId="{8C33AC8A-D892-47D2-B7D7-DE26B8F61F9D}" dt="2025-01-16T15:35:00.096" v="11954" actId="26606"/>
          <ac:spMkLst>
            <pc:docMk/>
            <pc:sldMk cId="3677949302" sldId="349"/>
            <ac:spMk id="31" creationId="{A9BBD8C9-486F-459C-AC5E-3F2327F28048}"/>
          </ac:spMkLst>
        </pc:spChg>
        <pc:spChg chg="add del">
          <ac:chgData name="Melissa Riley" userId="d5efca3b52404f59" providerId="LiveId" clId="{8C33AC8A-D892-47D2-B7D7-DE26B8F61F9D}" dt="2025-01-16T15:35:00.096" v="11954" actId="26606"/>
          <ac:spMkLst>
            <pc:docMk/>
            <pc:sldMk cId="3677949302" sldId="349"/>
            <ac:spMk id="32" creationId="{5C5FEBD1-EE60-4C83-8F5E-CEAAAB732507}"/>
          </ac:spMkLst>
        </pc:spChg>
        <pc:spChg chg="add">
          <ac:chgData name="Melissa Riley" userId="d5efca3b52404f59" providerId="LiveId" clId="{8C33AC8A-D892-47D2-B7D7-DE26B8F61F9D}" dt="2025-01-16T15:35:00.096" v="11954" actId="26606"/>
          <ac:spMkLst>
            <pc:docMk/>
            <pc:sldMk cId="3677949302" sldId="349"/>
            <ac:spMk id="37" creationId="{A9BBD8C9-486F-459C-AC5E-3F2327F28048}"/>
          </ac:spMkLst>
        </pc:spChg>
        <pc:spChg chg="add">
          <ac:chgData name="Melissa Riley" userId="d5efca3b52404f59" providerId="LiveId" clId="{8C33AC8A-D892-47D2-B7D7-DE26B8F61F9D}" dt="2025-01-16T15:35:00.096" v="11954" actId="26606"/>
          <ac:spMkLst>
            <pc:docMk/>
            <pc:sldMk cId="3677949302" sldId="349"/>
            <ac:spMk id="39" creationId="{5C5FEBD1-EE60-4C83-8F5E-CEAAAB732507}"/>
          </ac:spMkLst>
        </pc:spChg>
        <pc:picChg chg="del">
          <ac:chgData name="Melissa Riley" userId="d5efca3b52404f59" providerId="LiveId" clId="{8C33AC8A-D892-47D2-B7D7-DE26B8F61F9D}" dt="2025-01-16T15:27:58.474" v="11915" actId="478"/>
          <ac:picMkLst>
            <pc:docMk/>
            <pc:sldMk cId="3677949302" sldId="349"/>
            <ac:picMk id="4" creationId="{00000000-0000-0000-0000-000000000000}"/>
          </ac:picMkLst>
        </pc:picChg>
        <pc:picChg chg="del">
          <ac:chgData name="Melissa Riley" userId="d5efca3b52404f59" providerId="LiveId" clId="{8C33AC8A-D892-47D2-B7D7-DE26B8F61F9D}" dt="2025-01-16T15:27:57.800" v="11914" actId="478"/>
          <ac:picMkLst>
            <pc:docMk/>
            <pc:sldMk cId="3677949302" sldId="349"/>
            <ac:picMk id="6" creationId="{00000000-0000-0000-0000-000000000000}"/>
          </ac:picMkLst>
        </pc:picChg>
        <pc:picChg chg="add del mod">
          <ac:chgData name="Melissa Riley" userId="d5efca3b52404f59" providerId="LiveId" clId="{8C33AC8A-D892-47D2-B7D7-DE26B8F61F9D}" dt="2025-01-16T15:28:52.027" v="11922" actId="478"/>
          <ac:picMkLst>
            <pc:docMk/>
            <pc:sldMk cId="3677949302" sldId="349"/>
            <ac:picMk id="8" creationId="{72927665-B774-9CAA-FC95-9B850E9FA8C9}"/>
          </ac:picMkLst>
        </pc:picChg>
        <pc:picChg chg="add del mod ord">
          <ac:chgData name="Melissa Riley" userId="d5efca3b52404f59" providerId="LiveId" clId="{8C33AC8A-D892-47D2-B7D7-DE26B8F61F9D}" dt="2025-01-16T15:34:54.591" v="11952" actId="478"/>
          <ac:picMkLst>
            <pc:docMk/>
            <pc:sldMk cId="3677949302" sldId="349"/>
            <ac:picMk id="9" creationId="{03BD7EDC-0CDF-3F74-1EA2-D5F1E22B51AB}"/>
          </ac:picMkLst>
        </pc:picChg>
        <pc:picChg chg="add del mod ord">
          <ac:chgData name="Melissa Riley" userId="d5efca3b52404f59" providerId="LiveId" clId="{8C33AC8A-D892-47D2-B7D7-DE26B8F61F9D}" dt="2025-01-16T15:32:07.979" v="11929" actId="478"/>
          <ac:picMkLst>
            <pc:docMk/>
            <pc:sldMk cId="3677949302" sldId="349"/>
            <ac:picMk id="10" creationId="{569696BC-540B-EB3F-AE22-EC5F648533BD}"/>
          </ac:picMkLst>
        </pc:picChg>
        <pc:picChg chg="add mod">
          <ac:chgData name="Melissa Riley" userId="d5efca3b52404f59" providerId="LiveId" clId="{8C33AC8A-D892-47D2-B7D7-DE26B8F61F9D}" dt="2025-01-16T15:32:12.643" v="11930" actId="26606"/>
          <ac:picMkLst>
            <pc:docMk/>
            <pc:sldMk cId="3677949302" sldId="349"/>
            <ac:picMk id="11" creationId="{3346EE1A-5AED-FB7F-DB30-8C99C5544A01}"/>
          </ac:picMkLst>
        </pc:picChg>
        <pc:picChg chg="add del mod">
          <ac:chgData name="Melissa Riley" userId="d5efca3b52404f59" providerId="LiveId" clId="{8C33AC8A-D892-47D2-B7D7-DE26B8F61F9D}" dt="2025-01-16T15:30:50.383" v="11924" actId="478"/>
          <ac:picMkLst>
            <pc:docMk/>
            <pc:sldMk cId="3677949302" sldId="349"/>
            <ac:picMk id="12" creationId="{A1A123AD-7F0B-0B21-18D5-1890FEAA1642}"/>
          </ac:picMkLst>
        </pc:picChg>
        <pc:picChg chg="add del mod ord">
          <ac:chgData name="Melissa Riley" userId="d5efca3b52404f59" providerId="LiveId" clId="{8C33AC8A-D892-47D2-B7D7-DE26B8F61F9D}" dt="2025-01-16T15:34:44.567" v="11950" actId="478"/>
          <ac:picMkLst>
            <pc:docMk/>
            <pc:sldMk cId="3677949302" sldId="349"/>
            <ac:picMk id="13" creationId="{6B154CEC-8FE1-3506-F1D1-E28B4D0CFB51}"/>
          </ac:picMkLst>
        </pc:picChg>
        <pc:picChg chg="add mod">
          <ac:chgData name="Melissa Riley" userId="d5efca3b52404f59" providerId="LiveId" clId="{8C33AC8A-D892-47D2-B7D7-DE26B8F61F9D}" dt="2025-01-16T15:32:16.304" v="11932" actId="26606"/>
          <ac:picMkLst>
            <pc:docMk/>
            <pc:sldMk cId="3677949302" sldId="349"/>
            <ac:picMk id="14" creationId="{C2762CDB-6CAC-7EE6-79A9-0302283C57CB}"/>
          </ac:picMkLst>
        </pc:picChg>
        <pc:picChg chg="add mod ord">
          <ac:chgData name="Melissa Riley" userId="d5efca3b52404f59" providerId="LiveId" clId="{8C33AC8A-D892-47D2-B7D7-DE26B8F61F9D}" dt="2025-01-16T15:35:00.096" v="11954" actId="26606"/>
          <ac:picMkLst>
            <pc:docMk/>
            <pc:sldMk cId="3677949302" sldId="349"/>
            <ac:picMk id="15" creationId="{BB020ADE-D7B8-9528-5787-A48602944A28}"/>
          </ac:picMkLst>
        </pc:picChg>
        <pc:picChg chg="add mod">
          <ac:chgData name="Melissa Riley" userId="d5efca3b52404f59" providerId="LiveId" clId="{8C33AC8A-D892-47D2-B7D7-DE26B8F61F9D}" dt="2025-01-16T15:35:00.096" v="11954" actId="26606"/>
          <ac:picMkLst>
            <pc:docMk/>
            <pc:sldMk cId="3677949302" sldId="349"/>
            <ac:picMk id="16" creationId="{8E03C399-C619-16BD-6F90-B14B0B5E187A}"/>
          </ac:picMkLst>
        </pc:picChg>
      </pc:sldChg>
      <pc:sldChg chg="addSp delSp modSp add del mod setBg">
        <pc:chgData name="Melissa Riley" userId="d5efca3b52404f59" providerId="LiveId" clId="{8C33AC8A-D892-47D2-B7D7-DE26B8F61F9D}" dt="2025-01-16T15:46:33.667" v="12263" actId="20577"/>
        <pc:sldMkLst>
          <pc:docMk/>
          <pc:sldMk cId="1936147148" sldId="350"/>
        </pc:sldMkLst>
        <pc:spChg chg="mod">
          <ac:chgData name="Melissa Riley" userId="d5efca3b52404f59" providerId="LiveId" clId="{8C33AC8A-D892-47D2-B7D7-DE26B8F61F9D}" dt="2025-01-16T15:41:11.922" v="12115" actId="26606"/>
          <ac:spMkLst>
            <pc:docMk/>
            <pc:sldMk cId="1936147148" sldId="350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6T15:46:33.667" v="12263" actId="20577"/>
          <ac:spMkLst>
            <pc:docMk/>
            <pc:sldMk cId="1936147148" sldId="350"/>
            <ac:spMk id="3" creationId="{13F158C7-C71A-44EA-A4E6-AA153350EE39}"/>
          </ac:spMkLst>
        </pc:spChg>
        <pc:spChg chg="add del mod">
          <ac:chgData name="Melissa Riley" userId="d5efca3b52404f59" providerId="LiveId" clId="{8C33AC8A-D892-47D2-B7D7-DE26B8F61F9D}" dt="2025-01-16T15:37:18.544" v="12106" actId="478"/>
          <ac:spMkLst>
            <pc:docMk/>
            <pc:sldMk cId="1936147148" sldId="350"/>
            <ac:spMk id="7" creationId="{C2D99A7C-0F71-F52E-6057-EE04DC6DA98E}"/>
          </ac:spMkLst>
        </pc:spChg>
        <pc:spChg chg="add del">
          <ac:chgData name="Melissa Riley" userId="d5efca3b52404f59" providerId="LiveId" clId="{8C33AC8A-D892-47D2-B7D7-DE26B8F61F9D}" dt="2025-01-16T15:41:57.811" v="12118" actId="26606"/>
          <ac:spMkLst>
            <pc:docMk/>
            <pc:sldMk cId="1936147148" sldId="350"/>
            <ac:spMk id="19" creationId="{A9BBD8C9-486F-459C-AC5E-3F2327F28048}"/>
          </ac:spMkLst>
        </pc:spChg>
        <pc:spChg chg="add del">
          <ac:chgData name="Melissa Riley" userId="d5efca3b52404f59" providerId="LiveId" clId="{8C33AC8A-D892-47D2-B7D7-DE26B8F61F9D}" dt="2025-01-16T15:41:57.811" v="12118" actId="26606"/>
          <ac:spMkLst>
            <pc:docMk/>
            <pc:sldMk cId="1936147148" sldId="350"/>
            <ac:spMk id="21" creationId="{5C5FEBD1-EE60-4C83-8F5E-CEAAAB732507}"/>
          </ac:spMkLst>
        </pc:spChg>
        <pc:spChg chg="add">
          <ac:chgData name="Melissa Riley" userId="d5efca3b52404f59" providerId="LiveId" clId="{8C33AC8A-D892-47D2-B7D7-DE26B8F61F9D}" dt="2025-01-16T15:41:57.811" v="12118" actId="26606"/>
          <ac:spMkLst>
            <pc:docMk/>
            <pc:sldMk cId="1936147148" sldId="350"/>
            <ac:spMk id="26" creationId="{A9BBD8C9-486F-459C-AC5E-3F2327F28048}"/>
          </ac:spMkLst>
        </pc:spChg>
        <pc:spChg chg="add">
          <ac:chgData name="Melissa Riley" userId="d5efca3b52404f59" providerId="LiveId" clId="{8C33AC8A-D892-47D2-B7D7-DE26B8F61F9D}" dt="2025-01-16T15:41:57.811" v="12118" actId="26606"/>
          <ac:spMkLst>
            <pc:docMk/>
            <pc:sldMk cId="1936147148" sldId="350"/>
            <ac:spMk id="28" creationId="{5C5FEBD1-EE60-4C83-8F5E-CEAAAB732507}"/>
          </ac:spMkLst>
        </pc:spChg>
        <pc:picChg chg="del">
          <ac:chgData name="Melissa Riley" userId="d5efca3b52404f59" providerId="LiveId" clId="{8C33AC8A-D892-47D2-B7D7-DE26B8F61F9D}" dt="2025-01-16T15:37:15.594" v="12105" actId="478"/>
          <ac:picMkLst>
            <pc:docMk/>
            <pc:sldMk cId="1936147148" sldId="350"/>
            <ac:picMk id="4" creationId="{00000000-0000-0000-0000-000000000000}"/>
          </ac:picMkLst>
        </pc:picChg>
        <pc:picChg chg="del">
          <ac:chgData name="Melissa Riley" userId="d5efca3b52404f59" providerId="LiveId" clId="{8C33AC8A-D892-47D2-B7D7-DE26B8F61F9D}" dt="2025-01-16T15:37:15.037" v="12104" actId="478"/>
          <ac:picMkLst>
            <pc:docMk/>
            <pc:sldMk cId="1936147148" sldId="350"/>
            <ac:picMk id="6" creationId="{E75A9B09-6B32-4139-9D4F-555CC3D9B6C1}"/>
          </ac:picMkLst>
        </pc:picChg>
        <pc:picChg chg="del">
          <ac:chgData name="Melissa Riley" userId="d5efca3b52404f59" providerId="LiveId" clId="{8C33AC8A-D892-47D2-B7D7-DE26B8F61F9D}" dt="2025-01-16T15:37:14.300" v="12103" actId="478"/>
          <ac:picMkLst>
            <pc:docMk/>
            <pc:sldMk cId="1936147148" sldId="350"/>
            <ac:picMk id="8" creationId="{888A67C3-B280-4A42-B8D8-3F07194FF263}"/>
          </ac:picMkLst>
        </pc:picChg>
        <pc:picChg chg="add del mod ord">
          <ac:chgData name="Melissa Riley" userId="d5efca3b52404f59" providerId="LiveId" clId="{8C33AC8A-D892-47D2-B7D7-DE26B8F61F9D}" dt="2025-01-16T15:41:44.520" v="12116" actId="478"/>
          <ac:picMkLst>
            <pc:docMk/>
            <pc:sldMk cId="1936147148" sldId="350"/>
            <ac:picMk id="9" creationId="{ADED6581-D277-AD96-4FE8-4CAB5C682C1C}"/>
          </ac:picMkLst>
        </pc:picChg>
        <pc:picChg chg="add del">
          <ac:chgData name="Melissa Riley" userId="d5efca3b52404f59" providerId="LiveId" clId="{8C33AC8A-D892-47D2-B7D7-DE26B8F61F9D}" dt="2025-01-16T15:37:55.959" v="12109" actId="478"/>
          <ac:picMkLst>
            <pc:docMk/>
            <pc:sldMk cId="1936147148" sldId="350"/>
            <ac:picMk id="10" creationId="{2EC365D4-3F70-5992-452C-1E59D400E027}"/>
          </ac:picMkLst>
        </pc:picChg>
        <pc:picChg chg="add del">
          <ac:chgData name="Melissa Riley" userId="d5efca3b52404f59" providerId="LiveId" clId="{8C33AC8A-D892-47D2-B7D7-DE26B8F61F9D}" dt="2025-01-16T15:38:01.020" v="12111" actId="478"/>
          <ac:picMkLst>
            <pc:docMk/>
            <pc:sldMk cId="1936147148" sldId="350"/>
            <ac:picMk id="11" creationId="{55012725-CC54-CD7D-034C-E658E3DD10E4}"/>
          </ac:picMkLst>
        </pc:picChg>
        <pc:picChg chg="add mod ord">
          <ac:chgData name="Melissa Riley" userId="d5efca3b52404f59" providerId="LiveId" clId="{8C33AC8A-D892-47D2-B7D7-DE26B8F61F9D}" dt="2025-01-16T15:46:17.551" v="12243" actId="1076"/>
          <ac:picMkLst>
            <pc:docMk/>
            <pc:sldMk cId="1936147148" sldId="350"/>
            <ac:picMk id="12" creationId="{E30677C5-2964-096B-DF66-43BF4924A475}"/>
          </ac:picMkLst>
        </pc:picChg>
        <pc:picChg chg="add mod">
          <ac:chgData name="Melissa Riley" userId="d5efca3b52404f59" providerId="LiveId" clId="{8C33AC8A-D892-47D2-B7D7-DE26B8F61F9D}" dt="2025-01-16T15:41:11.922" v="12115" actId="26606"/>
          <ac:picMkLst>
            <pc:docMk/>
            <pc:sldMk cId="1936147148" sldId="350"/>
            <ac:picMk id="13" creationId="{0DD8D4BD-0C0D-A68E-B943-6C2E0068AD66}"/>
          </ac:picMkLst>
        </pc:picChg>
        <pc:picChg chg="add mod">
          <ac:chgData name="Melissa Riley" userId="d5efca3b52404f59" providerId="LiveId" clId="{8C33AC8A-D892-47D2-B7D7-DE26B8F61F9D}" dt="2025-01-16T15:41:11.922" v="12115" actId="26606"/>
          <ac:picMkLst>
            <pc:docMk/>
            <pc:sldMk cId="1936147148" sldId="350"/>
            <ac:picMk id="14" creationId="{1F94E824-07A9-6246-ED03-BC59AE0D3E42}"/>
          </ac:picMkLst>
        </pc:picChg>
        <pc:picChg chg="add mod">
          <ac:chgData name="Melissa Riley" userId="d5efca3b52404f59" providerId="LiveId" clId="{8C33AC8A-D892-47D2-B7D7-DE26B8F61F9D}" dt="2025-01-16T15:41:57.811" v="12118" actId="26606"/>
          <ac:picMkLst>
            <pc:docMk/>
            <pc:sldMk cId="1936147148" sldId="350"/>
            <ac:picMk id="15" creationId="{0B0F06EA-FB4C-9565-58C8-B869AEBCEC07}"/>
          </ac:picMkLst>
        </pc:picChg>
      </pc:sldChg>
      <pc:sldChg chg="addSp delSp modSp mod setBg">
        <pc:chgData name="Melissa Riley" userId="d5efca3b52404f59" providerId="LiveId" clId="{8C33AC8A-D892-47D2-B7D7-DE26B8F61F9D}" dt="2025-01-16T15:52:30.109" v="12427" actId="14100"/>
        <pc:sldMkLst>
          <pc:docMk/>
          <pc:sldMk cId="1431650318" sldId="351"/>
        </pc:sldMkLst>
        <pc:spChg chg="mod">
          <ac:chgData name="Melissa Riley" userId="d5efca3b52404f59" providerId="LiveId" clId="{8C33AC8A-D892-47D2-B7D7-DE26B8F61F9D}" dt="2025-01-16T15:48:29.845" v="12272" actId="26606"/>
          <ac:spMkLst>
            <pc:docMk/>
            <pc:sldMk cId="1431650318" sldId="351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6T15:52:27.022" v="12426" actId="20577"/>
          <ac:spMkLst>
            <pc:docMk/>
            <pc:sldMk cId="1431650318" sldId="351"/>
            <ac:spMk id="3" creationId="{E7355DDE-11B7-49FE-B9F1-2DC5ED703792}"/>
          </ac:spMkLst>
        </pc:spChg>
        <pc:spChg chg="add del mod">
          <ac:chgData name="Melissa Riley" userId="d5efca3b52404f59" providerId="LiveId" clId="{8C33AC8A-D892-47D2-B7D7-DE26B8F61F9D}" dt="2025-01-16T15:47:15.136" v="12265" actId="478"/>
          <ac:spMkLst>
            <pc:docMk/>
            <pc:sldMk cId="1431650318" sldId="351"/>
            <ac:spMk id="6" creationId="{EB306095-B5DA-AEFC-AF07-8E8D77637C96}"/>
          </ac:spMkLst>
        </pc:spChg>
        <pc:spChg chg="add del">
          <ac:chgData name="Melissa Riley" userId="d5efca3b52404f59" providerId="LiveId" clId="{8C33AC8A-D892-47D2-B7D7-DE26B8F61F9D}" dt="2025-01-16T15:48:50.048" v="12275" actId="26606"/>
          <ac:spMkLst>
            <pc:docMk/>
            <pc:sldMk cId="1431650318" sldId="351"/>
            <ac:spMk id="16" creationId="{A9BBD8C9-486F-459C-AC5E-3F2327F28048}"/>
          </ac:spMkLst>
        </pc:spChg>
        <pc:spChg chg="add del">
          <ac:chgData name="Melissa Riley" userId="d5efca3b52404f59" providerId="LiveId" clId="{8C33AC8A-D892-47D2-B7D7-DE26B8F61F9D}" dt="2025-01-16T15:48:50.048" v="12275" actId="26606"/>
          <ac:spMkLst>
            <pc:docMk/>
            <pc:sldMk cId="1431650318" sldId="351"/>
            <ac:spMk id="18" creationId="{5C5FEBD1-EE60-4C83-8F5E-CEAAAB732507}"/>
          </ac:spMkLst>
        </pc:spChg>
        <pc:spChg chg="add del">
          <ac:chgData name="Melissa Riley" userId="d5efca3b52404f59" providerId="LiveId" clId="{8C33AC8A-D892-47D2-B7D7-DE26B8F61F9D}" dt="2025-01-16T15:49:04.978" v="12278" actId="26606"/>
          <ac:spMkLst>
            <pc:docMk/>
            <pc:sldMk cId="1431650318" sldId="351"/>
            <ac:spMk id="23" creationId="{A9BBD8C9-486F-459C-AC5E-3F2327F28048}"/>
          </ac:spMkLst>
        </pc:spChg>
        <pc:spChg chg="add del">
          <ac:chgData name="Melissa Riley" userId="d5efca3b52404f59" providerId="LiveId" clId="{8C33AC8A-D892-47D2-B7D7-DE26B8F61F9D}" dt="2025-01-16T15:49:04.978" v="12278" actId="26606"/>
          <ac:spMkLst>
            <pc:docMk/>
            <pc:sldMk cId="1431650318" sldId="351"/>
            <ac:spMk id="25" creationId="{5C5FEBD1-EE60-4C83-8F5E-CEAAAB732507}"/>
          </ac:spMkLst>
        </pc:spChg>
        <pc:spChg chg="add">
          <ac:chgData name="Melissa Riley" userId="d5efca3b52404f59" providerId="LiveId" clId="{8C33AC8A-D892-47D2-B7D7-DE26B8F61F9D}" dt="2025-01-16T15:49:04.978" v="12278" actId="26606"/>
          <ac:spMkLst>
            <pc:docMk/>
            <pc:sldMk cId="1431650318" sldId="351"/>
            <ac:spMk id="30" creationId="{A9BBD8C9-486F-459C-AC5E-3F2327F28048}"/>
          </ac:spMkLst>
        </pc:spChg>
        <pc:spChg chg="add">
          <ac:chgData name="Melissa Riley" userId="d5efca3b52404f59" providerId="LiveId" clId="{8C33AC8A-D892-47D2-B7D7-DE26B8F61F9D}" dt="2025-01-16T15:49:04.978" v="12278" actId="26606"/>
          <ac:spMkLst>
            <pc:docMk/>
            <pc:sldMk cId="1431650318" sldId="351"/>
            <ac:spMk id="32" creationId="{5C5FEBD1-EE60-4C83-8F5E-CEAAAB732507}"/>
          </ac:spMkLst>
        </pc:spChg>
        <pc:picChg chg="del">
          <ac:chgData name="Melissa Riley" userId="d5efca3b52404f59" providerId="LiveId" clId="{8C33AC8A-D892-47D2-B7D7-DE26B8F61F9D}" dt="2025-01-16T15:47:09.212" v="12264" actId="478"/>
          <ac:picMkLst>
            <pc:docMk/>
            <pc:sldMk cId="1431650318" sldId="351"/>
            <ac:picMk id="4" creationId="{00000000-0000-0000-0000-000000000000}"/>
          </ac:picMkLst>
        </pc:picChg>
        <pc:picChg chg="add mod">
          <ac:chgData name="Melissa Riley" userId="d5efca3b52404f59" providerId="LiveId" clId="{8C33AC8A-D892-47D2-B7D7-DE26B8F61F9D}" dt="2025-01-16T15:48:29.845" v="12272" actId="26606"/>
          <ac:picMkLst>
            <pc:docMk/>
            <pc:sldMk cId="1431650318" sldId="351"/>
            <ac:picMk id="7" creationId="{A6719568-F131-DABF-7C75-51D1678DCBB9}"/>
          </ac:picMkLst>
        </pc:picChg>
        <pc:picChg chg="add del mod ord">
          <ac:chgData name="Melissa Riley" userId="d5efca3b52404f59" providerId="LiveId" clId="{8C33AC8A-D892-47D2-B7D7-DE26B8F61F9D}" dt="2025-01-16T15:48:46.716" v="12273" actId="478"/>
          <ac:picMkLst>
            <pc:docMk/>
            <pc:sldMk cId="1431650318" sldId="351"/>
            <ac:picMk id="8" creationId="{82C7016E-BEAC-BFA1-4F55-920EBE45AAF7}"/>
          </ac:picMkLst>
        </pc:picChg>
        <pc:picChg chg="add del">
          <ac:chgData name="Melissa Riley" userId="d5efca3b52404f59" providerId="LiveId" clId="{8C33AC8A-D892-47D2-B7D7-DE26B8F61F9D}" dt="2025-01-16T15:48:08.862" v="12270" actId="478"/>
          <ac:picMkLst>
            <pc:docMk/>
            <pc:sldMk cId="1431650318" sldId="351"/>
            <ac:picMk id="9" creationId="{94C4969D-70FF-9F7D-38EC-09FBF9C198E3}"/>
          </ac:picMkLst>
        </pc:picChg>
        <pc:picChg chg="add mod">
          <ac:chgData name="Melissa Riley" userId="d5efca3b52404f59" providerId="LiveId" clId="{8C33AC8A-D892-47D2-B7D7-DE26B8F61F9D}" dt="2025-01-16T15:48:29.845" v="12272" actId="26606"/>
          <ac:picMkLst>
            <pc:docMk/>
            <pc:sldMk cId="1431650318" sldId="351"/>
            <ac:picMk id="10" creationId="{86D302BE-FFBE-8337-92B2-6E6EA83F50C3}"/>
          </ac:picMkLst>
        </pc:picChg>
        <pc:picChg chg="add mod ord">
          <ac:chgData name="Melissa Riley" userId="d5efca3b52404f59" providerId="LiveId" clId="{8C33AC8A-D892-47D2-B7D7-DE26B8F61F9D}" dt="2025-01-16T15:49:04.978" v="12278" actId="26606"/>
          <ac:picMkLst>
            <pc:docMk/>
            <pc:sldMk cId="1431650318" sldId="351"/>
            <ac:picMk id="11" creationId="{3F302DB9-0EC4-1BD0-8EF7-325D590F53BC}"/>
          </ac:picMkLst>
        </pc:picChg>
        <pc:picChg chg="add del mod">
          <ac:chgData name="Melissa Riley" userId="d5efca3b52404f59" providerId="LiveId" clId="{8C33AC8A-D892-47D2-B7D7-DE26B8F61F9D}" dt="2025-01-16T15:49:01.845" v="12276" actId="478"/>
          <ac:picMkLst>
            <pc:docMk/>
            <pc:sldMk cId="1431650318" sldId="351"/>
            <ac:picMk id="12" creationId="{ED8853E4-412F-18F8-2092-8F3E7F239B62}"/>
          </ac:picMkLst>
        </pc:picChg>
        <pc:picChg chg="add mod">
          <ac:chgData name="Melissa Riley" userId="d5efca3b52404f59" providerId="LiveId" clId="{8C33AC8A-D892-47D2-B7D7-DE26B8F61F9D}" dt="2025-01-16T15:49:04.978" v="12278" actId="26606"/>
          <ac:picMkLst>
            <pc:docMk/>
            <pc:sldMk cId="1431650318" sldId="351"/>
            <ac:picMk id="13" creationId="{3570473A-066A-381A-7789-77B79816663C}"/>
          </ac:picMkLst>
        </pc:picChg>
        <pc:picChg chg="add mod">
          <ac:chgData name="Melissa Riley" userId="d5efca3b52404f59" providerId="LiveId" clId="{8C33AC8A-D892-47D2-B7D7-DE26B8F61F9D}" dt="2025-01-16T15:52:30.109" v="12427" actId="14100"/>
          <ac:picMkLst>
            <pc:docMk/>
            <pc:sldMk cId="1431650318" sldId="351"/>
            <ac:picMk id="14" creationId="{03A7F46C-4291-C0CA-385E-E5547CAD7F9D}"/>
          </ac:picMkLst>
        </pc:picChg>
      </pc:sldChg>
      <pc:sldChg chg="del">
        <pc:chgData name="Melissa Riley" userId="d5efca3b52404f59" providerId="LiveId" clId="{8C33AC8A-D892-47D2-B7D7-DE26B8F61F9D}" dt="2025-01-14T16:53:19.766" v="212" actId="47"/>
        <pc:sldMkLst>
          <pc:docMk/>
          <pc:sldMk cId="3295520048" sldId="352"/>
        </pc:sldMkLst>
      </pc:sldChg>
      <pc:sldChg chg="addSp delSp modSp mod setBg">
        <pc:chgData name="Melissa Riley" userId="d5efca3b52404f59" providerId="LiveId" clId="{8C33AC8A-D892-47D2-B7D7-DE26B8F61F9D}" dt="2025-01-16T16:03:06.380" v="12534" actId="6549"/>
        <pc:sldMkLst>
          <pc:docMk/>
          <pc:sldMk cId="538269536" sldId="353"/>
        </pc:sldMkLst>
        <pc:spChg chg="mod">
          <ac:chgData name="Melissa Riley" userId="d5efca3b52404f59" providerId="LiveId" clId="{8C33AC8A-D892-47D2-B7D7-DE26B8F61F9D}" dt="2025-01-16T15:55:54.915" v="12436" actId="26606"/>
          <ac:spMkLst>
            <pc:docMk/>
            <pc:sldMk cId="538269536" sldId="353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6T16:03:06.380" v="12534" actId="6549"/>
          <ac:spMkLst>
            <pc:docMk/>
            <pc:sldMk cId="538269536" sldId="353"/>
            <ac:spMk id="3" creationId="{C7A8015F-DF4A-4CD3-8CA0-AC39C573470C}"/>
          </ac:spMkLst>
        </pc:spChg>
        <pc:spChg chg="add del mod">
          <ac:chgData name="Melissa Riley" userId="d5efca3b52404f59" providerId="LiveId" clId="{8C33AC8A-D892-47D2-B7D7-DE26B8F61F9D}" dt="2025-01-16T15:53:17.499" v="12429" actId="478"/>
          <ac:spMkLst>
            <pc:docMk/>
            <pc:sldMk cId="538269536" sldId="353"/>
            <ac:spMk id="6" creationId="{439BE818-9D97-FF41-215B-44259FE1587E}"/>
          </ac:spMkLst>
        </pc:spChg>
        <pc:spChg chg="add del">
          <ac:chgData name="Melissa Riley" userId="d5efca3b52404f59" providerId="LiveId" clId="{8C33AC8A-D892-47D2-B7D7-DE26B8F61F9D}" dt="2025-01-16T15:55:54.915" v="12436" actId="26606"/>
          <ac:spMkLst>
            <pc:docMk/>
            <pc:sldMk cId="538269536" sldId="353"/>
            <ac:spMk id="14" creationId="{2A578294-C359-4F70-B076-FA2EA25904EA}"/>
          </ac:spMkLst>
        </pc:spChg>
        <pc:spChg chg="add del">
          <ac:chgData name="Melissa Riley" userId="d5efca3b52404f59" providerId="LiveId" clId="{8C33AC8A-D892-47D2-B7D7-DE26B8F61F9D}" dt="2025-01-16T15:59:39.332" v="12469" actId="478"/>
          <ac:spMkLst>
            <pc:docMk/>
            <pc:sldMk cId="538269536" sldId="353"/>
            <ac:spMk id="15" creationId="{3114E5BB-D553-95C9-1A77-8173FF19251D}"/>
          </ac:spMkLst>
        </pc:spChg>
        <pc:spChg chg="add del">
          <ac:chgData name="Melissa Riley" userId="d5efca3b52404f59" providerId="LiveId" clId="{8C33AC8A-D892-47D2-B7D7-DE26B8F61F9D}" dt="2025-01-16T15:55:54.915" v="12436" actId="26606"/>
          <ac:spMkLst>
            <pc:docMk/>
            <pc:sldMk cId="538269536" sldId="353"/>
            <ac:spMk id="16" creationId="{6B0EA01C-7F9F-41A9-AC23-10FEFCB9E176}"/>
          </ac:spMkLst>
        </pc:spChg>
        <pc:spChg chg="add del mod">
          <ac:chgData name="Melissa Riley" userId="d5efca3b52404f59" providerId="LiveId" clId="{8C33AC8A-D892-47D2-B7D7-DE26B8F61F9D}" dt="2025-01-16T16:00:12.067" v="12518" actId="478"/>
          <ac:spMkLst>
            <pc:docMk/>
            <pc:sldMk cId="538269536" sldId="353"/>
            <ac:spMk id="18" creationId="{1BA406E8-3A21-0EBE-36B5-879BCBDB22A4}"/>
          </ac:spMkLst>
        </pc:spChg>
        <pc:spChg chg="add del">
          <ac:chgData name="Melissa Riley" userId="d5efca3b52404f59" providerId="LiveId" clId="{8C33AC8A-D892-47D2-B7D7-DE26B8F61F9D}" dt="2025-01-16T15:57:02.128" v="12439" actId="26606"/>
          <ac:spMkLst>
            <pc:docMk/>
            <pc:sldMk cId="538269536" sldId="353"/>
            <ac:spMk id="21" creationId="{A9BBD8C9-486F-459C-AC5E-3F2327F28048}"/>
          </ac:spMkLst>
        </pc:spChg>
        <pc:spChg chg="add del">
          <ac:chgData name="Melissa Riley" userId="d5efca3b52404f59" providerId="LiveId" clId="{8C33AC8A-D892-47D2-B7D7-DE26B8F61F9D}" dt="2025-01-16T15:57:02.128" v="12439" actId="26606"/>
          <ac:spMkLst>
            <pc:docMk/>
            <pc:sldMk cId="538269536" sldId="353"/>
            <ac:spMk id="23" creationId="{5C5FEBD1-EE60-4C83-8F5E-CEAAAB732507}"/>
          </ac:spMkLst>
        </pc:spChg>
        <pc:spChg chg="add del">
          <ac:chgData name="Melissa Riley" userId="d5efca3b52404f59" providerId="LiveId" clId="{8C33AC8A-D892-47D2-B7D7-DE26B8F61F9D}" dt="2025-01-16T15:57:29.176" v="12442" actId="26606"/>
          <ac:spMkLst>
            <pc:docMk/>
            <pc:sldMk cId="538269536" sldId="353"/>
            <ac:spMk id="28" creationId="{A9BBD8C9-486F-459C-AC5E-3F2327F28048}"/>
          </ac:spMkLst>
        </pc:spChg>
        <pc:spChg chg="add del">
          <ac:chgData name="Melissa Riley" userId="d5efca3b52404f59" providerId="LiveId" clId="{8C33AC8A-D892-47D2-B7D7-DE26B8F61F9D}" dt="2025-01-16T15:57:29.176" v="12442" actId="26606"/>
          <ac:spMkLst>
            <pc:docMk/>
            <pc:sldMk cId="538269536" sldId="353"/>
            <ac:spMk id="30" creationId="{5C5FEBD1-EE60-4C83-8F5E-CEAAAB732507}"/>
          </ac:spMkLst>
        </pc:spChg>
        <pc:spChg chg="add">
          <ac:chgData name="Melissa Riley" userId="d5efca3b52404f59" providerId="LiveId" clId="{8C33AC8A-D892-47D2-B7D7-DE26B8F61F9D}" dt="2025-01-16T15:57:29.176" v="12442" actId="26606"/>
          <ac:spMkLst>
            <pc:docMk/>
            <pc:sldMk cId="538269536" sldId="353"/>
            <ac:spMk id="35" creationId="{A9BBD8C9-486F-459C-AC5E-3F2327F28048}"/>
          </ac:spMkLst>
        </pc:spChg>
        <pc:spChg chg="add">
          <ac:chgData name="Melissa Riley" userId="d5efca3b52404f59" providerId="LiveId" clId="{8C33AC8A-D892-47D2-B7D7-DE26B8F61F9D}" dt="2025-01-16T15:57:29.176" v="12442" actId="26606"/>
          <ac:spMkLst>
            <pc:docMk/>
            <pc:sldMk cId="538269536" sldId="353"/>
            <ac:spMk id="37" creationId="{5C5FEBD1-EE60-4C83-8F5E-CEAAAB732507}"/>
          </ac:spMkLst>
        </pc:spChg>
        <pc:picChg chg="del">
          <ac:chgData name="Melissa Riley" userId="d5efca3b52404f59" providerId="LiveId" clId="{8C33AC8A-D892-47D2-B7D7-DE26B8F61F9D}" dt="2025-01-16T15:53:15.025" v="12428" actId="478"/>
          <ac:picMkLst>
            <pc:docMk/>
            <pc:sldMk cId="538269536" sldId="353"/>
            <ac:picMk id="4" creationId="{00000000-0000-0000-0000-000000000000}"/>
          </ac:picMkLst>
        </pc:picChg>
        <pc:picChg chg="add del mod ord">
          <ac:chgData name="Melissa Riley" userId="d5efca3b52404f59" providerId="LiveId" clId="{8C33AC8A-D892-47D2-B7D7-DE26B8F61F9D}" dt="2025-01-16T15:56:29.645" v="12437" actId="478"/>
          <ac:picMkLst>
            <pc:docMk/>
            <pc:sldMk cId="538269536" sldId="353"/>
            <ac:picMk id="7" creationId="{106B8374-29F1-9A12-2DB0-4F8184C366C7}"/>
          </ac:picMkLst>
        </pc:picChg>
        <pc:picChg chg="add mod ord">
          <ac:chgData name="Melissa Riley" userId="d5efca3b52404f59" providerId="LiveId" clId="{8C33AC8A-D892-47D2-B7D7-DE26B8F61F9D}" dt="2025-01-16T15:55:54.915" v="12436" actId="26606"/>
          <ac:picMkLst>
            <pc:docMk/>
            <pc:sldMk cId="538269536" sldId="353"/>
            <ac:picMk id="8" creationId="{A8F98CCD-A9F9-D43F-E8E0-09393BBA21C5}"/>
          </ac:picMkLst>
        </pc:picChg>
        <pc:picChg chg="add mod ord">
          <ac:chgData name="Melissa Riley" userId="d5efca3b52404f59" providerId="LiveId" clId="{8C33AC8A-D892-47D2-B7D7-DE26B8F61F9D}" dt="2025-01-16T15:55:54.915" v="12436" actId="26606"/>
          <ac:picMkLst>
            <pc:docMk/>
            <pc:sldMk cId="538269536" sldId="353"/>
            <ac:picMk id="9" creationId="{98726E43-E4EF-0463-5E77-CE2E156BE368}"/>
          </ac:picMkLst>
        </pc:picChg>
        <pc:picChg chg="add mod">
          <ac:chgData name="Melissa Riley" userId="d5efca3b52404f59" providerId="LiveId" clId="{8C33AC8A-D892-47D2-B7D7-DE26B8F61F9D}" dt="2025-01-16T15:55:54.915" v="12436" actId="26606"/>
          <ac:picMkLst>
            <pc:docMk/>
            <pc:sldMk cId="538269536" sldId="353"/>
            <ac:picMk id="10" creationId="{F5B0CA91-BD70-09E2-861A-B0AB590DF6AC}"/>
          </ac:picMkLst>
        </pc:picChg>
        <pc:picChg chg="add del mod ord">
          <ac:chgData name="Melissa Riley" userId="d5efca3b52404f59" providerId="LiveId" clId="{8C33AC8A-D892-47D2-B7D7-DE26B8F61F9D}" dt="2025-01-16T15:57:21.271" v="12440" actId="478"/>
          <ac:picMkLst>
            <pc:docMk/>
            <pc:sldMk cId="538269536" sldId="353"/>
            <ac:picMk id="11" creationId="{16771C78-CC6C-655D-0523-B7B7721F52A4}"/>
          </ac:picMkLst>
        </pc:picChg>
        <pc:picChg chg="add mod ord">
          <ac:chgData name="Melissa Riley" userId="d5efca3b52404f59" providerId="LiveId" clId="{8C33AC8A-D892-47D2-B7D7-DE26B8F61F9D}" dt="2025-01-16T15:57:29.176" v="12442" actId="26606"/>
          <ac:picMkLst>
            <pc:docMk/>
            <pc:sldMk cId="538269536" sldId="353"/>
            <ac:picMk id="12" creationId="{3334DBA3-C13D-D3DD-F076-E6A91626A786}"/>
          </ac:picMkLst>
        </pc:picChg>
      </pc:sldChg>
      <pc:sldChg chg="addSp delSp modSp mod setBg">
        <pc:chgData name="Melissa Riley" userId="d5efca3b52404f59" providerId="LiveId" clId="{8C33AC8A-D892-47D2-B7D7-DE26B8F61F9D}" dt="2025-01-16T16:11:59.564" v="12768" actId="20577"/>
        <pc:sldMkLst>
          <pc:docMk/>
          <pc:sldMk cId="3934267248" sldId="354"/>
        </pc:sldMkLst>
        <pc:spChg chg="mod">
          <ac:chgData name="Melissa Riley" userId="d5efca3b52404f59" providerId="LiveId" clId="{8C33AC8A-D892-47D2-B7D7-DE26B8F61F9D}" dt="2025-01-16T16:08:06.061" v="12541" actId="26606"/>
          <ac:spMkLst>
            <pc:docMk/>
            <pc:sldMk cId="3934267248" sldId="354"/>
            <ac:spMk id="2" creationId="{00000000-0000-0000-0000-000000000000}"/>
          </ac:spMkLst>
        </pc:spChg>
        <pc:spChg chg="mod">
          <ac:chgData name="Melissa Riley" userId="d5efca3b52404f59" providerId="LiveId" clId="{8C33AC8A-D892-47D2-B7D7-DE26B8F61F9D}" dt="2025-01-16T16:11:59.564" v="12768" actId="20577"/>
          <ac:spMkLst>
            <pc:docMk/>
            <pc:sldMk cId="3934267248" sldId="354"/>
            <ac:spMk id="3" creationId="{2E69B6BD-7BEA-45D4-B6DB-95C785384E94}"/>
          </ac:spMkLst>
        </pc:spChg>
        <pc:spChg chg="add del mod">
          <ac:chgData name="Melissa Riley" userId="d5efca3b52404f59" providerId="LiveId" clId="{8C33AC8A-D892-47D2-B7D7-DE26B8F61F9D}" dt="2025-01-16T16:03:39.374" v="12536" actId="478"/>
          <ac:spMkLst>
            <pc:docMk/>
            <pc:sldMk cId="3934267248" sldId="354"/>
            <ac:spMk id="6" creationId="{5A240797-C892-3586-EFA8-A1FE8E3F2345}"/>
          </ac:spMkLst>
        </pc:spChg>
        <pc:spChg chg="add">
          <ac:chgData name="Melissa Riley" userId="d5efca3b52404f59" providerId="LiveId" clId="{8C33AC8A-D892-47D2-B7D7-DE26B8F61F9D}" dt="2025-01-16T16:08:06.061" v="12541" actId="26606"/>
          <ac:spMkLst>
            <pc:docMk/>
            <pc:sldMk cId="3934267248" sldId="354"/>
            <ac:spMk id="15" creationId="{A9BBD8C9-486F-459C-AC5E-3F2327F28048}"/>
          </ac:spMkLst>
        </pc:spChg>
        <pc:spChg chg="add">
          <ac:chgData name="Melissa Riley" userId="d5efca3b52404f59" providerId="LiveId" clId="{8C33AC8A-D892-47D2-B7D7-DE26B8F61F9D}" dt="2025-01-16T16:08:06.061" v="12541" actId="26606"/>
          <ac:spMkLst>
            <pc:docMk/>
            <pc:sldMk cId="3934267248" sldId="354"/>
            <ac:spMk id="17" creationId="{5C5FEBD1-EE60-4C83-8F5E-CEAAAB732507}"/>
          </ac:spMkLst>
        </pc:spChg>
        <pc:picChg chg="del">
          <ac:chgData name="Melissa Riley" userId="d5efca3b52404f59" providerId="LiveId" clId="{8C33AC8A-D892-47D2-B7D7-DE26B8F61F9D}" dt="2025-01-16T16:03:37.116" v="12535" actId="478"/>
          <ac:picMkLst>
            <pc:docMk/>
            <pc:sldMk cId="3934267248" sldId="354"/>
            <ac:picMk id="4" creationId="{00000000-0000-0000-0000-000000000000}"/>
          </ac:picMkLst>
        </pc:picChg>
        <pc:picChg chg="add mod">
          <ac:chgData name="Melissa Riley" userId="d5efca3b52404f59" providerId="LiveId" clId="{8C33AC8A-D892-47D2-B7D7-DE26B8F61F9D}" dt="2025-01-16T16:08:06.061" v="12541" actId="26606"/>
          <ac:picMkLst>
            <pc:docMk/>
            <pc:sldMk cId="3934267248" sldId="354"/>
            <ac:picMk id="7" creationId="{55BA371B-0C66-2CB9-4C1C-CDB71C101838}"/>
          </ac:picMkLst>
        </pc:picChg>
        <pc:picChg chg="add mod">
          <ac:chgData name="Melissa Riley" userId="d5efca3b52404f59" providerId="LiveId" clId="{8C33AC8A-D892-47D2-B7D7-DE26B8F61F9D}" dt="2025-01-16T16:08:06.061" v="12541" actId="26606"/>
          <ac:picMkLst>
            <pc:docMk/>
            <pc:sldMk cId="3934267248" sldId="354"/>
            <ac:picMk id="8" creationId="{1DBEF018-872C-1478-4D04-42AF9E52B7E7}"/>
          </ac:picMkLst>
        </pc:picChg>
        <pc:picChg chg="add mod">
          <ac:chgData name="Melissa Riley" userId="d5efca3b52404f59" providerId="LiveId" clId="{8C33AC8A-D892-47D2-B7D7-DE26B8F61F9D}" dt="2025-01-16T16:08:06.061" v="12541" actId="26606"/>
          <ac:picMkLst>
            <pc:docMk/>
            <pc:sldMk cId="3934267248" sldId="354"/>
            <ac:picMk id="9" creationId="{135D67F6-FFE9-6791-CC29-A8C2478F0871}"/>
          </ac:picMkLst>
        </pc:picChg>
        <pc:picChg chg="add mod ord">
          <ac:chgData name="Melissa Riley" userId="d5efca3b52404f59" providerId="LiveId" clId="{8C33AC8A-D892-47D2-B7D7-DE26B8F61F9D}" dt="2025-01-16T16:08:06.061" v="12541" actId="26606"/>
          <ac:picMkLst>
            <pc:docMk/>
            <pc:sldMk cId="3934267248" sldId="354"/>
            <ac:picMk id="10" creationId="{2F82E4A8-59C3-A4D7-D4E7-53BED69D1C60}"/>
          </ac:picMkLst>
        </pc:picChg>
      </pc:sldChg>
      <pc:sldChg chg="addSp delSp modSp mod setBg">
        <pc:chgData name="Melissa Riley" userId="d5efca3b52404f59" providerId="LiveId" clId="{8C33AC8A-D892-47D2-B7D7-DE26B8F61F9D}" dt="2025-01-16T16:13:08.907" v="12771" actId="26606"/>
        <pc:sldMkLst>
          <pc:docMk/>
          <pc:sldMk cId="2614637728" sldId="355"/>
        </pc:sldMkLst>
        <pc:spChg chg="mod">
          <ac:chgData name="Melissa Riley" userId="d5efca3b52404f59" providerId="LiveId" clId="{8C33AC8A-D892-47D2-B7D7-DE26B8F61F9D}" dt="2025-01-16T16:13:08.907" v="12771" actId="26606"/>
          <ac:spMkLst>
            <pc:docMk/>
            <pc:sldMk cId="2614637728" sldId="355"/>
            <ac:spMk id="2" creationId="{00000000-0000-0000-0000-000000000000}"/>
          </ac:spMkLst>
        </pc:spChg>
        <pc:spChg chg="del">
          <ac:chgData name="Melissa Riley" userId="d5efca3b52404f59" providerId="LiveId" clId="{8C33AC8A-D892-47D2-B7D7-DE26B8F61F9D}" dt="2025-01-16T16:13:08.907" v="12771" actId="26606"/>
          <ac:spMkLst>
            <pc:docMk/>
            <pc:sldMk cId="2614637728" sldId="355"/>
            <ac:spMk id="3" creationId="{F03290A7-CBDA-432F-81BB-656F90B8D4C9}"/>
          </ac:spMkLst>
        </pc:spChg>
        <pc:spChg chg="add mod">
          <ac:chgData name="Melissa Riley" userId="d5efca3b52404f59" providerId="LiveId" clId="{8C33AC8A-D892-47D2-B7D7-DE26B8F61F9D}" dt="2025-01-16T16:13:08.907" v="12771" actId="26606"/>
          <ac:spMkLst>
            <pc:docMk/>
            <pc:sldMk cId="2614637728" sldId="355"/>
            <ac:spMk id="7" creationId="{AAEB4C0F-9782-5A87-834C-49690C4F702F}"/>
          </ac:spMkLst>
        </pc:spChg>
        <pc:picChg chg="del">
          <ac:chgData name="Melissa Riley" userId="d5efca3b52404f59" providerId="LiveId" clId="{8C33AC8A-D892-47D2-B7D7-DE26B8F61F9D}" dt="2025-01-16T16:13:05.998" v="12770" actId="478"/>
          <ac:picMkLst>
            <pc:docMk/>
            <pc:sldMk cId="2614637728" sldId="355"/>
            <ac:picMk id="4" creationId="{00000000-0000-0000-0000-000000000000}"/>
          </ac:picMkLst>
        </pc:picChg>
        <pc:picChg chg="add mod ord">
          <ac:chgData name="Melissa Riley" userId="d5efca3b52404f59" providerId="LiveId" clId="{8C33AC8A-D892-47D2-B7D7-DE26B8F61F9D}" dt="2025-01-16T16:13:08.907" v="12771" actId="26606"/>
          <ac:picMkLst>
            <pc:docMk/>
            <pc:sldMk cId="2614637728" sldId="355"/>
            <ac:picMk id="5" creationId="{0C5D8CA7-66BA-EEED-44EB-AE5464EFF4C2}"/>
          </ac:picMkLst>
        </pc:picChg>
      </pc:sldChg>
      <pc:sldChg chg="addSp delSp modSp mod setBg">
        <pc:chgData name="Melissa Riley" userId="d5efca3b52404f59" providerId="LiveId" clId="{8C33AC8A-D892-47D2-B7D7-DE26B8F61F9D}" dt="2025-01-16T20:21:10.886" v="12854" actId="20577"/>
        <pc:sldMkLst>
          <pc:docMk/>
          <pc:sldMk cId="1410223687" sldId="416"/>
        </pc:sldMkLst>
        <pc:spChg chg="mod">
          <ac:chgData name="Melissa Riley" userId="d5efca3b52404f59" providerId="LiveId" clId="{8C33AC8A-D892-47D2-B7D7-DE26B8F61F9D}" dt="2025-01-16T15:00:28.120" v="11625" actId="26606"/>
          <ac:spMkLst>
            <pc:docMk/>
            <pc:sldMk cId="1410223687" sldId="416"/>
            <ac:spMk id="2" creationId="{21B87E7F-1B79-455F-A411-0E360015C598}"/>
          </ac:spMkLst>
        </pc:spChg>
        <pc:spChg chg="mod">
          <ac:chgData name="Melissa Riley" userId="d5efca3b52404f59" providerId="LiveId" clId="{8C33AC8A-D892-47D2-B7D7-DE26B8F61F9D}" dt="2025-01-16T20:21:10.886" v="12854" actId="20577"/>
          <ac:spMkLst>
            <pc:docMk/>
            <pc:sldMk cId="1410223687" sldId="416"/>
            <ac:spMk id="8" creationId="{011825A9-72F3-48BA-996E-42A34336D8B1}"/>
          </ac:spMkLst>
        </pc:spChg>
        <pc:spChg chg="add">
          <ac:chgData name="Melissa Riley" userId="d5efca3b52404f59" providerId="LiveId" clId="{8C33AC8A-D892-47D2-B7D7-DE26B8F61F9D}" dt="2025-01-16T15:00:28.120" v="11625" actId="26606"/>
          <ac:spMkLst>
            <pc:docMk/>
            <pc:sldMk cId="1410223687" sldId="416"/>
            <ac:spMk id="15" creationId="{A9BBD8C9-486F-459C-AC5E-3F2327F28048}"/>
          </ac:spMkLst>
        </pc:spChg>
        <pc:spChg chg="add">
          <ac:chgData name="Melissa Riley" userId="d5efca3b52404f59" providerId="LiveId" clId="{8C33AC8A-D892-47D2-B7D7-DE26B8F61F9D}" dt="2025-01-16T15:00:28.120" v="11625" actId="26606"/>
          <ac:spMkLst>
            <pc:docMk/>
            <pc:sldMk cId="1410223687" sldId="416"/>
            <ac:spMk id="17" creationId="{5C5FEBD1-EE60-4C83-8F5E-CEAAAB732507}"/>
          </ac:spMkLst>
        </pc:spChg>
        <pc:picChg chg="add mod">
          <ac:chgData name="Melissa Riley" userId="d5efca3b52404f59" providerId="LiveId" clId="{8C33AC8A-D892-47D2-B7D7-DE26B8F61F9D}" dt="2025-01-16T15:00:28.120" v="11625" actId="26606"/>
          <ac:picMkLst>
            <pc:docMk/>
            <pc:sldMk cId="1410223687" sldId="416"/>
            <ac:picMk id="3" creationId="{F346873F-6727-CBBB-19FB-BF87BC7F1481}"/>
          </ac:picMkLst>
        </pc:picChg>
        <pc:picChg chg="del">
          <ac:chgData name="Melissa Riley" userId="d5efca3b52404f59" providerId="LiveId" clId="{8C33AC8A-D892-47D2-B7D7-DE26B8F61F9D}" dt="2025-01-16T14:55:14.777" v="11618" actId="478"/>
          <ac:picMkLst>
            <pc:docMk/>
            <pc:sldMk cId="1410223687" sldId="416"/>
            <ac:picMk id="4" creationId="{E7BF48D0-CDB4-4AA2-805E-065B57F86930}"/>
          </ac:picMkLst>
        </pc:picChg>
        <pc:picChg chg="del">
          <ac:chgData name="Melissa Riley" userId="d5efca3b52404f59" providerId="LiveId" clId="{8C33AC8A-D892-47D2-B7D7-DE26B8F61F9D}" dt="2025-01-16T14:54:45.479" v="11617" actId="478"/>
          <ac:picMkLst>
            <pc:docMk/>
            <pc:sldMk cId="1410223687" sldId="416"/>
            <ac:picMk id="5" creationId="{E7C3C4F2-AEAC-4D00-AED7-240F0D2A92A9}"/>
          </ac:picMkLst>
        </pc:picChg>
        <pc:picChg chg="add del">
          <ac:chgData name="Melissa Riley" userId="d5efca3b52404f59" providerId="LiveId" clId="{8C33AC8A-D892-47D2-B7D7-DE26B8F61F9D}" dt="2025-01-16T14:56:21.833" v="11623" actId="478"/>
          <ac:picMkLst>
            <pc:docMk/>
            <pc:sldMk cId="1410223687" sldId="416"/>
            <ac:picMk id="6" creationId="{5AFBD964-41DE-0627-46CF-28095D964B46}"/>
          </ac:picMkLst>
        </pc:picChg>
        <pc:picChg chg="mod ord">
          <ac:chgData name="Melissa Riley" userId="d5efca3b52404f59" providerId="LiveId" clId="{8C33AC8A-D892-47D2-B7D7-DE26B8F61F9D}" dt="2025-01-16T15:00:28.120" v="11625" actId="26606"/>
          <ac:picMkLst>
            <pc:docMk/>
            <pc:sldMk cId="1410223687" sldId="416"/>
            <ac:picMk id="7" creationId="{4214C75C-B583-4070-9C89-8AB6A8978119}"/>
          </ac:picMkLst>
        </pc:picChg>
        <pc:picChg chg="add mod">
          <ac:chgData name="Melissa Riley" userId="d5efca3b52404f59" providerId="LiveId" clId="{8C33AC8A-D892-47D2-B7D7-DE26B8F61F9D}" dt="2025-01-16T15:00:28.120" v="11625" actId="26606"/>
          <ac:picMkLst>
            <pc:docMk/>
            <pc:sldMk cId="1410223687" sldId="416"/>
            <ac:picMk id="9" creationId="{848C93C2-3DB0-0542-2EB1-6C6BFFBF238C}"/>
          </ac:picMkLst>
        </pc:picChg>
        <pc:picChg chg="add mod ord">
          <ac:chgData name="Melissa Riley" userId="d5efca3b52404f59" providerId="LiveId" clId="{8C33AC8A-D892-47D2-B7D7-DE26B8F61F9D}" dt="2025-01-16T15:00:28.120" v="11625" actId="26606"/>
          <ac:picMkLst>
            <pc:docMk/>
            <pc:sldMk cId="1410223687" sldId="416"/>
            <ac:picMk id="10" creationId="{0F47C081-F878-922B-12AA-044099F0B1D9}"/>
          </ac:picMkLst>
        </pc:picChg>
      </pc:sldChg>
      <pc:sldChg chg="addSp delSp modSp new mod modClrScheme chgLayout">
        <pc:chgData name="Melissa Riley" userId="d5efca3b52404f59" providerId="LiveId" clId="{8C33AC8A-D892-47D2-B7D7-DE26B8F61F9D}" dt="2025-01-14T17:44:03.868" v="997" actId="20577"/>
        <pc:sldMkLst>
          <pc:docMk/>
          <pc:sldMk cId="2929841890" sldId="417"/>
        </pc:sldMkLst>
        <pc:spChg chg="mod ord">
          <ac:chgData name="Melissa Riley" userId="d5efca3b52404f59" providerId="LiveId" clId="{8C33AC8A-D892-47D2-B7D7-DE26B8F61F9D}" dt="2025-01-14T17:41:30.866" v="905" actId="700"/>
          <ac:spMkLst>
            <pc:docMk/>
            <pc:sldMk cId="2929841890" sldId="417"/>
            <ac:spMk id="2" creationId="{D200C441-99E6-CCBE-A433-6AABBC363989}"/>
          </ac:spMkLst>
        </pc:spChg>
        <pc:spChg chg="add mod ord">
          <ac:chgData name="Melissa Riley" userId="d5efca3b52404f59" providerId="LiveId" clId="{8C33AC8A-D892-47D2-B7D7-DE26B8F61F9D}" dt="2025-01-14T17:44:03.868" v="997" actId="20577"/>
          <ac:spMkLst>
            <pc:docMk/>
            <pc:sldMk cId="2929841890" sldId="417"/>
            <ac:spMk id="9" creationId="{28AEAAED-0FB2-14B9-C198-B4EEE0A391B2}"/>
          </ac:spMkLst>
        </pc:spChg>
        <pc:picChg chg="add mod">
          <ac:chgData name="Melissa Riley" userId="d5efca3b52404f59" providerId="LiveId" clId="{8C33AC8A-D892-47D2-B7D7-DE26B8F61F9D}" dt="2025-01-14T17:41:33.072" v="906" actId="1076"/>
          <ac:picMkLst>
            <pc:docMk/>
            <pc:sldMk cId="2929841890" sldId="417"/>
            <ac:picMk id="7" creationId="{7D7A4F60-B60B-78FA-E94D-07189CB62750}"/>
          </ac:picMkLst>
        </pc:picChg>
        <pc:picChg chg="add mod">
          <ac:chgData name="Melissa Riley" userId="d5efca3b52404f59" providerId="LiveId" clId="{8C33AC8A-D892-47D2-B7D7-DE26B8F61F9D}" dt="2025-01-14T17:41:44.405" v="907"/>
          <ac:picMkLst>
            <pc:docMk/>
            <pc:sldMk cId="2929841890" sldId="417"/>
            <ac:picMk id="10" creationId="{13C16E1A-2F37-A0EF-B1F1-7CA776E3CC65}"/>
          </ac:picMkLst>
        </pc:picChg>
      </pc:sldChg>
      <pc:sldChg chg="addSp delSp modSp new mod modClrScheme chgLayout">
        <pc:chgData name="Melissa Riley" userId="d5efca3b52404f59" providerId="LiveId" clId="{8C33AC8A-D892-47D2-B7D7-DE26B8F61F9D}" dt="2025-01-14T19:37:28.398" v="1920" actId="1076"/>
        <pc:sldMkLst>
          <pc:docMk/>
          <pc:sldMk cId="2297032091" sldId="418"/>
        </pc:sldMkLst>
        <pc:spChg chg="mod ord">
          <ac:chgData name="Melissa Riley" userId="d5efca3b52404f59" providerId="LiveId" clId="{8C33AC8A-D892-47D2-B7D7-DE26B8F61F9D}" dt="2025-01-14T19:32:08.317" v="1760" actId="27636"/>
          <ac:spMkLst>
            <pc:docMk/>
            <pc:sldMk cId="2297032091" sldId="418"/>
            <ac:spMk id="2" creationId="{2F40FBE3-060F-F720-7AB6-9AF706A56112}"/>
          </ac:spMkLst>
        </pc:spChg>
        <pc:spChg chg="add mod ord">
          <ac:chgData name="Melissa Riley" userId="d5efca3b52404f59" providerId="LiveId" clId="{8C33AC8A-D892-47D2-B7D7-DE26B8F61F9D}" dt="2025-01-14T19:31:59.837" v="1747" actId="700"/>
          <ac:spMkLst>
            <pc:docMk/>
            <pc:sldMk cId="2297032091" sldId="418"/>
            <ac:spMk id="4" creationId="{D9F40441-E429-6B24-A936-2FDDFF686338}"/>
          </ac:spMkLst>
        </pc:spChg>
        <pc:spChg chg="add mod ord">
          <ac:chgData name="Melissa Riley" userId="d5efca3b52404f59" providerId="LiveId" clId="{8C33AC8A-D892-47D2-B7D7-DE26B8F61F9D}" dt="2025-01-14T19:36:43.431" v="1911" actId="6549"/>
          <ac:spMkLst>
            <pc:docMk/>
            <pc:sldMk cId="2297032091" sldId="418"/>
            <ac:spMk id="5" creationId="{51282A39-4F53-A684-FBCA-F8E569FD40C5}"/>
          </ac:spMkLst>
        </pc:spChg>
        <pc:picChg chg="add mod modCrop">
          <ac:chgData name="Melissa Riley" userId="d5efca3b52404f59" providerId="LiveId" clId="{8C33AC8A-D892-47D2-B7D7-DE26B8F61F9D}" dt="2025-01-14T19:37:19.950" v="1918" actId="1076"/>
          <ac:picMkLst>
            <pc:docMk/>
            <pc:sldMk cId="2297032091" sldId="418"/>
            <ac:picMk id="6" creationId="{DC64CB7F-E639-6BC2-D693-CB216F42F4F1}"/>
          </ac:picMkLst>
        </pc:picChg>
        <pc:picChg chg="add mod">
          <ac:chgData name="Melissa Riley" userId="d5efca3b52404f59" providerId="LiveId" clId="{8C33AC8A-D892-47D2-B7D7-DE26B8F61F9D}" dt="2025-01-14T19:37:23.481" v="1919" actId="1076"/>
          <ac:picMkLst>
            <pc:docMk/>
            <pc:sldMk cId="2297032091" sldId="418"/>
            <ac:picMk id="7" creationId="{FF248BD4-ED45-0AC0-04FE-BBE6738CB2FC}"/>
          </ac:picMkLst>
        </pc:picChg>
        <pc:picChg chg="add mod modCrop">
          <ac:chgData name="Melissa Riley" userId="d5efca3b52404f59" providerId="LiveId" clId="{8C33AC8A-D892-47D2-B7D7-DE26B8F61F9D}" dt="2025-01-14T19:37:28.398" v="1920" actId="1076"/>
          <ac:picMkLst>
            <pc:docMk/>
            <pc:sldMk cId="2297032091" sldId="418"/>
            <ac:picMk id="8" creationId="{1E49AE00-DA38-13FE-A059-3CCE9071F704}"/>
          </ac:picMkLst>
        </pc:picChg>
      </pc:sldChg>
      <pc:sldChg chg="addSp delSp modSp new del mod modClrScheme chgLayout">
        <pc:chgData name="Melissa Riley" userId="d5efca3b52404f59" providerId="LiveId" clId="{8C33AC8A-D892-47D2-B7D7-DE26B8F61F9D}" dt="2025-01-16T19:29:02.356" v="12779" actId="47"/>
        <pc:sldMkLst>
          <pc:docMk/>
          <pc:sldMk cId="611300329" sldId="419"/>
        </pc:sldMkLst>
      </pc:sldChg>
      <pc:sldChg chg="addSp delSp modSp new mod setBg modClrScheme chgLayout">
        <pc:chgData name="Melissa Riley" userId="d5efca3b52404f59" providerId="LiveId" clId="{8C33AC8A-D892-47D2-B7D7-DE26B8F61F9D}" dt="2025-01-15T16:04:23.369" v="2964" actId="403"/>
        <pc:sldMkLst>
          <pc:docMk/>
          <pc:sldMk cId="886457313" sldId="420"/>
        </pc:sldMkLst>
        <pc:spChg chg="mod ord">
          <ac:chgData name="Melissa Riley" userId="d5efca3b52404f59" providerId="LiveId" clId="{8C33AC8A-D892-47D2-B7D7-DE26B8F61F9D}" dt="2025-01-15T16:02:07.350" v="2793" actId="26606"/>
          <ac:spMkLst>
            <pc:docMk/>
            <pc:sldMk cId="886457313" sldId="420"/>
            <ac:spMk id="2" creationId="{C7565933-E568-A8BB-831E-A5B562626A57}"/>
          </ac:spMkLst>
        </pc:spChg>
        <pc:spChg chg="add mod ord">
          <ac:chgData name="Melissa Riley" userId="d5efca3b52404f59" providerId="LiveId" clId="{8C33AC8A-D892-47D2-B7D7-DE26B8F61F9D}" dt="2025-01-15T16:04:23.369" v="2964" actId="403"/>
          <ac:spMkLst>
            <pc:docMk/>
            <pc:sldMk cId="886457313" sldId="420"/>
            <ac:spMk id="5" creationId="{E2E39327-D4B3-3601-DA12-53C8EFC8F8BE}"/>
          </ac:spMkLst>
        </pc:spChg>
        <pc:spChg chg="add">
          <ac:chgData name="Melissa Riley" userId="d5efca3b52404f59" providerId="LiveId" clId="{8C33AC8A-D892-47D2-B7D7-DE26B8F61F9D}" dt="2025-01-15T16:02:07.350" v="2793" actId="26606"/>
          <ac:spMkLst>
            <pc:docMk/>
            <pc:sldMk cId="886457313" sldId="420"/>
            <ac:spMk id="13" creationId="{CA71505E-6D83-4D7B-B88A-7D7C2DB42FC2}"/>
          </ac:spMkLst>
        </pc:spChg>
        <pc:spChg chg="add">
          <ac:chgData name="Melissa Riley" userId="d5efca3b52404f59" providerId="LiveId" clId="{8C33AC8A-D892-47D2-B7D7-DE26B8F61F9D}" dt="2025-01-15T16:02:07.350" v="2793" actId="26606"/>
          <ac:spMkLst>
            <pc:docMk/>
            <pc:sldMk cId="886457313" sldId="420"/>
            <ac:spMk id="15" creationId="{82174A2F-5CC0-47EE-BFEA-6199C2BD7C2C}"/>
          </ac:spMkLst>
        </pc:spChg>
        <pc:spChg chg="add">
          <ac:chgData name="Melissa Riley" userId="d5efca3b52404f59" providerId="LiveId" clId="{8C33AC8A-D892-47D2-B7D7-DE26B8F61F9D}" dt="2025-01-15T16:02:07.350" v="2793" actId="26606"/>
          <ac:spMkLst>
            <pc:docMk/>
            <pc:sldMk cId="886457313" sldId="420"/>
            <ac:spMk id="17" creationId="{287D9197-4A85-4276-8FC4-67873E207509}"/>
          </ac:spMkLst>
        </pc:spChg>
        <pc:spChg chg="add">
          <ac:chgData name="Melissa Riley" userId="d5efca3b52404f59" providerId="LiveId" clId="{8C33AC8A-D892-47D2-B7D7-DE26B8F61F9D}" dt="2025-01-15T16:02:07.350" v="2793" actId="26606"/>
          <ac:spMkLst>
            <pc:docMk/>
            <pc:sldMk cId="886457313" sldId="420"/>
            <ac:spMk id="19" creationId="{01B5B487-A1DE-47E1-B06D-F13BBCCA7807}"/>
          </ac:spMkLst>
        </pc:spChg>
        <pc:spChg chg="add">
          <ac:chgData name="Melissa Riley" userId="d5efca3b52404f59" providerId="LiveId" clId="{8C33AC8A-D892-47D2-B7D7-DE26B8F61F9D}" dt="2025-01-15T16:02:07.350" v="2793" actId="26606"/>
          <ac:spMkLst>
            <pc:docMk/>
            <pc:sldMk cId="886457313" sldId="420"/>
            <ac:spMk id="21" creationId="{2E45AF6B-4F42-45F1-A22C-AF0FCA898FC9}"/>
          </ac:spMkLst>
        </pc:spChg>
        <pc:picChg chg="add mod ord">
          <ac:chgData name="Melissa Riley" userId="d5efca3b52404f59" providerId="LiveId" clId="{8C33AC8A-D892-47D2-B7D7-DE26B8F61F9D}" dt="2025-01-15T16:02:22.977" v="2800" actId="1076"/>
          <ac:picMkLst>
            <pc:docMk/>
            <pc:sldMk cId="886457313" sldId="420"/>
            <ac:picMk id="6" creationId="{603D3EED-CD21-D115-26B3-74383F4BB696}"/>
          </ac:picMkLst>
        </pc:picChg>
        <pc:picChg chg="add mod">
          <ac:chgData name="Melissa Riley" userId="d5efca3b52404f59" providerId="LiveId" clId="{8C33AC8A-D892-47D2-B7D7-DE26B8F61F9D}" dt="2025-01-15T16:02:20.906" v="2799" actId="1076"/>
          <ac:picMkLst>
            <pc:docMk/>
            <pc:sldMk cId="886457313" sldId="420"/>
            <ac:picMk id="8" creationId="{39E48DAD-7BCE-3F70-E569-848410303291}"/>
          </ac:picMkLst>
        </pc:picChg>
      </pc:sldChg>
      <pc:sldChg chg="addSp delSp modSp new mod modClrScheme chgLayout">
        <pc:chgData name="Melissa Riley" userId="d5efca3b52404f59" providerId="LiveId" clId="{8C33AC8A-D892-47D2-B7D7-DE26B8F61F9D}" dt="2025-01-15T16:15:26.844" v="3339" actId="20577"/>
        <pc:sldMkLst>
          <pc:docMk/>
          <pc:sldMk cId="3172660940" sldId="421"/>
        </pc:sldMkLst>
        <pc:spChg chg="mod ord">
          <ac:chgData name="Melissa Riley" userId="d5efca3b52404f59" providerId="LiveId" clId="{8C33AC8A-D892-47D2-B7D7-DE26B8F61F9D}" dt="2025-01-15T16:11:42.857" v="3118" actId="27636"/>
          <ac:spMkLst>
            <pc:docMk/>
            <pc:sldMk cId="3172660940" sldId="421"/>
            <ac:spMk id="2" creationId="{94509ADA-1359-A40E-830A-1C46BE3D9478}"/>
          </ac:spMkLst>
        </pc:spChg>
        <pc:spChg chg="add mod ord">
          <ac:chgData name="Melissa Riley" userId="d5efca3b52404f59" providerId="LiveId" clId="{8C33AC8A-D892-47D2-B7D7-DE26B8F61F9D}" dt="2025-01-15T16:11:26.267" v="3107" actId="700"/>
          <ac:spMkLst>
            <pc:docMk/>
            <pc:sldMk cId="3172660940" sldId="421"/>
            <ac:spMk id="4" creationId="{28BD5AFF-1237-E792-0340-C776663D50FF}"/>
          </ac:spMkLst>
        </pc:spChg>
        <pc:spChg chg="add mod ord">
          <ac:chgData name="Melissa Riley" userId="d5efca3b52404f59" providerId="LiveId" clId="{8C33AC8A-D892-47D2-B7D7-DE26B8F61F9D}" dt="2025-01-15T16:15:26.844" v="3339" actId="20577"/>
          <ac:spMkLst>
            <pc:docMk/>
            <pc:sldMk cId="3172660940" sldId="421"/>
            <ac:spMk id="5" creationId="{E42B6B5B-C6F9-98AB-6F0B-A9E742ADD016}"/>
          </ac:spMkLst>
        </pc:spChg>
        <pc:picChg chg="add mod">
          <ac:chgData name="Melissa Riley" userId="d5efca3b52404f59" providerId="LiveId" clId="{8C33AC8A-D892-47D2-B7D7-DE26B8F61F9D}" dt="2025-01-15T16:12:57.711" v="3128" actId="14100"/>
          <ac:picMkLst>
            <pc:docMk/>
            <pc:sldMk cId="3172660940" sldId="421"/>
            <ac:picMk id="6" creationId="{B5CE4884-FB29-0CF6-93A7-36500D02026F}"/>
          </ac:picMkLst>
        </pc:picChg>
        <pc:picChg chg="add mod ord">
          <ac:chgData name="Melissa Riley" userId="d5efca3b52404f59" providerId="LiveId" clId="{8C33AC8A-D892-47D2-B7D7-DE26B8F61F9D}" dt="2025-01-15T16:13:03.617" v="3130" actId="167"/>
          <ac:picMkLst>
            <pc:docMk/>
            <pc:sldMk cId="3172660940" sldId="421"/>
            <ac:picMk id="7" creationId="{466CB04A-B9E5-2BEB-822A-7F9675DC268D}"/>
          </ac:picMkLst>
        </pc:picChg>
        <pc:picChg chg="add mod">
          <ac:chgData name="Melissa Riley" userId="d5efca3b52404f59" providerId="LiveId" clId="{8C33AC8A-D892-47D2-B7D7-DE26B8F61F9D}" dt="2025-01-15T16:12:54.492" v="3126" actId="14100"/>
          <ac:picMkLst>
            <pc:docMk/>
            <pc:sldMk cId="3172660940" sldId="421"/>
            <ac:picMk id="8" creationId="{22FB9771-672C-0308-7D3E-600C99C0805F}"/>
          </ac:picMkLst>
        </pc:picChg>
      </pc:sldChg>
      <pc:sldChg chg="addSp delSp modSp new mod modClrScheme chgLayout">
        <pc:chgData name="Melissa Riley" userId="d5efca3b52404f59" providerId="LiveId" clId="{8C33AC8A-D892-47D2-B7D7-DE26B8F61F9D}" dt="2025-01-15T20:20:29.987" v="6952" actId="20577"/>
        <pc:sldMkLst>
          <pc:docMk/>
          <pc:sldMk cId="2313859700" sldId="422"/>
        </pc:sldMkLst>
        <pc:spChg chg="mod ord">
          <ac:chgData name="Melissa Riley" userId="d5efca3b52404f59" providerId="LiveId" clId="{8C33AC8A-D892-47D2-B7D7-DE26B8F61F9D}" dt="2025-01-15T20:16:37.731" v="6823" actId="14100"/>
          <ac:spMkLst>
            <pc:docMk/>
            <pc:sldMk cId="2313859700" sldId="422"/>
            <ac:spMk id="2" creationId="{0A21D463-9F42-866C-74FB-C114DE3533AB}"/>
          </ac:spMkLst>
        </pc:spChg>
        <pc:spChg chg="add mod ord">
          <ac:chgData name="Melissa Riley" userId="d5efca3b52404f59" providerId="LiveId" clId="{8C33AC8A-D892-47D2-B7D7-DE26B8F61F9D}" dt="2025-01-15T20:16:27.606" v="6815" actId="700"/>
          <ac:spMkLst>
            <pc:docMk/>
            <pc:sldMk cId="2313859700" sldId="422"/>
            <ac:spMk id="4" creationId="{3DCF9E66-0B73-3CEE-8E51-3EDD459B40A4}"/>
          </ac:spMkLst>
        </pc:spChg>
        <pc:spChg chg="add mod ord">
          <ac:chgData name="Melissa Riley" userId="d5efca3b52404f59" providerId="LiveId" clId="{8C33AC8A-D892-47D2-B7D7-DE26B8F61F9D}" dt="2025-01-15T20:20:29.987" v="6952" actId="20577"/>
          <ac:spMkLst>
            <pc:docMk/>
            <pc:sldMk cId="2313859700" sldId="422"/>
            <ac:spMk id="5" creationId="{E1BA48E3-684F-29C6-EF44-096E3E3F5BB2}"/>
          </ac:spMkLst>
        </pc:spChg>
        <pc:picChg chg="add mod">
          <ac:chgData name="Melissa Riley" userId="d5efca3b52404f59" providerId="LiveId" clId="{8C33AC8A-D892-47D2-B7D7-DE26B8F61F9D}" dt="2025-01-15T20:19:34.773" v="6938" actId="1076"/>
          <ac:picMkLst>
            <pc:docMk/>
            <pc:sldMk cId="2313859700" sldId="422"/>
            <ac:picMk id="6" creationId="{FB01B58E-F0A9-01DA-B4E0-B9D98909B3A2}"/>
          </ac:picMkLst>
        </pc:picChg>
        <pc:picChg chg="add mod">
          <ac:chgData name="Melissa Riley" userId="d5efca3b52404f59" providerId="LiveId" clId="{8C33AC8A-D892-47D2-B7D7-DE26B8F61F9D}" dt="2025-01-15T20:19:42.555" v="6939" actId="1076"/>
          <ac:picMkLst>
            <pc:docMk/>
            <pc:sldMk cId="2313859700" sldId="422"/>
            <ac:picMk id="7" creationId="{8853BFDA-CA92-3EAC-D3C1-00D52F6D39D2}"/>
          </ac:picMkLst>
        </pc:picChg>
        <pc:picChg chg="add mod">
          <ac:chgData name="Melissa Riley" userId="d5efca3b52404f59" providerId="LiveId" clId="{8C33AC8A-D892-47D2-B7D7-DE26B8F61F9D}" dt="2025-01-15T20:19:46.277" v="6940" actId="1076"/>
          <ac:picMkLst>
            <pc:docMk/>
            <pc:sldMk cId="2313859700" sldId="422"/>
            <ac:picMk id="8" creationId="{F2559318-A596-1090-0768-5A771F7A8353}"/>
          </ac:picMkLst>
        </pc:picChg>
      </pc:sldChg>
      <pc:sldChg chg="addSp delSp modSp new mod setBg chgLayout">
        <pc:chgData name="Melissa Riley" userId="d5efca3b52404f59" providerId="LiveId" clId="{8C33AC8A-D892-47D2-B7D7-DE26B8F61F9D}" dt="2025-01-15T21:51:39.689" v="8212" actId="20577"/>
        <pc:sldMkLst>
          <pc:docMk/>
          <pc:sldMk cId="1307387488" sldId="423"/>
        </pc:sldMkLst>
        <pc:spChg chg="mod ord">
          <ac:chgData name="Melissa Riley" userId="d5efca3b52404f59" providerId="LiveId" clId="{8C33AC8A-D892-47D2-B7D7-DE26B8F61F9D}" dt="2025-01-15T21:48:57.846" v="8105" actId="26606"/>
          <ac:spMkLst>
            <pc:docMk/>
            <pc:sldMk cId="1307387488" sldId="423"/>
            <ac:spMk id="2" creationId="{A50E034D-85D1-0513-B98A-8ADBC809A0D9}"/>
          </ac:spMkLst>
        </pc:spChg>
        <pc:spChg chg="add mod ord">
          <ac:chgData name="Melissa Riley" userId="d5efca3b52404f59" providerId="LiveId" clId="{8C33AC8A-D892-47D2-B7D7-DE26B8F61F9D}" dt="2025-01-15T21:51:39.689" v="8212" actId="20577"/>
          <ac:spMkLst>
            <pc:docMk/>
            <pc:sldMk cId="1307387488" sldId="423"/>
            <ac:spMk id="5" creationId="{CF055EB9-F160-22E8-3670-3EC3DF5119CF}"/>
          </ac:spMkLst>
        </pc:spChg>
        <pc:spChg chg="add">
          <ac:chgData name="Melissa Riley" userId="d5efca3b52404f59" providerId="LiveId" clId="{8C33AC8A-D892-47D2-B7D7-DE26B8F61F9D}" dt="2025-01-15T21:48:57.846" v="8105" actId="26606"/>
          <ac:spMkLst>
            <pc:docMk/>
            <pc:sldMk cId="1307387488" sldId="423"/>
            <ac:spMk id="22" creationId="{2A578294-C359-4F70-B076-FA2EA25904EA}"/>
          </ac:spMkLst>
        </pc:spChg>
        <pc:spChg chg="add">
          <ac:chgData name="Melissa Riley" userId="d5efca3b52404f59" providerId="LiveId" clId="{8C33AC8A-D892-47D2-B7D7-DE26B8F61F9D}" dt="2025-01-15T21:48:57.846" v="8105" actId="26606"/>
          <ac:spMkLst>
            <pc:docMk/>
            <pc:sldMk cId="1307387488" sldId="423"/>
            <ac:spMk id="24" creationId="{6B0EA01C-7F9F-41A9-AC23-10FEFCB9E176}"/>
          </ac:spMkLst>
        </pc:spChg>
        <pc:picChg chg="add mod ord">
          <ac:chgData name="Melissa Riley" userId="d5efca3b52404f59" providerId="LiveId" clId="{8C33AC8A-D892-47D2-B7D7-DE26B8F61F9D}" dt="2025-01-15T21:48:57.846" v="8105" actId="26606"/>
          <ac:picMkLst>
            <pc:docMk/>
            <pc:sldMk cId="1307387488" sldId="423"/>
            <ac:picMk id="7" creationId="{558A47A1-474F-F6A0-71A2-41870528B01E}"/>
          </ac:picMkLst>
        </pc:picChg>
        <pc:picChg chg="add mod ord">
          <ac:chgData name="Melissa Riley" userId="d5efca3b52404f59" providerId="LiveId" clId="{8C33AC8A-D892-47D2-B7D7-DE26B8F61F9D}" dt="2025-01-15T21:48:57.846" v="8105" actId="26606"/>
          <ac:picMkLst>
            <pc:docMk/>
            <pc:sldMk cId="1307387488" sldId="423"/>
            <ac:picMk id="8" creationId="{1D06CB4A-FE7F-A373-69F4-F4B217BA8FB1}"/>
          </ac:picMkLst>
        </pc:picChg>
        <pc:picChg chg="add mod">
          <ac:chgData name="Melissa Riley" userId="d5efca3b52404f59" providerId="LiveId" clId="{8C33AC8A-D892-47D2-B7D7-DE26B8F61F9D}" dt="2025-01-15T21:48:57.846" v="8105" actId="26606"/>
          <ac:picMkLst>
            <pc:docMk/>
            <pc:sldMk cId="1307387488" sldId="423"/>
            <ac:picMk id="9" creationId="{E598E060-9C49-0689-18A2-D3686D29264D}"/>
          </ac:picMkLst>
        </pc:picChg>
      </pc:sldChg>
      <pc:sldChg chg="addSp delSp modSp new mod setBg">
        <pc:chgData name="Melissa Riley" userId="d5efca3b52404f59" providerId="LiveId" clId="{8C33AC8A-D892-47D2-B7D7-DE26B8F61F9D}" dt="2025-01-15T23:48:54.826" v="9623" actId="20577"/>
        <pc:sldMkLst>
          <pc:docMk/>
          <pc:sldMk cId="376800277" sldId="424"/>
        </pc:sldMkLst>
        <pc:spChg chg="mod">
          <ac:chgData name="Melissa Riley" userId="d5efca3b52404f59" providerId="LiveId" clId="{8C33AC8A-D892-47D2-B7D7-DE26B8F61F9D}" dt="2025-01-15T23:43:21.915" v="9474" actId="26606"/>
          <ac:spMkLst>
            <pc:docMk/>
            <pc:sldMk cId="376800277" sldId="424"/>
            <ac:spMk id="2" creationId="{61CF458F-6854-82F9-B592-1ECCD5652538}"/>
          </ac:spMkLst>
        </pc:spChg>
        <pc:spChg chg="mod">
          <ac:chgData name="Melissa Riley" userId="d5efca3b52404f59" providerId="LiveId" clId="{8C33AC8A-D892-47D2-B7D7-DE26B8F61F9D}" dt="2025-01-15T23:48:54.826" v="9623" actId="20577"/>
          <ac:spMkLst>
            <pc:docMk/>
            <pc:sldMk cId="376800277" sldId="424"/>
            <ac:spMk id="3" creationId="{525B65A9-7C0D-53C4-7AA8-A8F78F4380E8}"/>
          </ac:spMkLst>
        </pc:spChg>
        <pc:spChg chg="add">
          <ac:chgData name="Melissa Riley" userId="d5efca3b52404f59" providerId="LiveId" clId="{8C33AC8A-D892-47D2-B7D7-DE26B8F61F9D}" dt="2025-01-15T23:43:21.915" v="9474" actId="26606"/>
          <ac:spMkLst>
            <pc:docMk/>
            <pc:sldMk cId="376800277" sldId="424"/>
            <ac:spMk id="24" creationId="{A9BBD8C9-486F-459C-AC5E-3F2327F28048}"/>
          </ac:spMkLst>
        </pc:spChg>
        <pc:spChg chg="add">
          <ac:chgData name="Melissa Riley" userId="d5efca3b52404f59" providerId="LiveId" clId="{8C33AC8A-D892-47D2-B7D7-DE26B8F61F9D}" dt="2025-01-15T23:43:21.915" v="9474" actId="26606"/>
          <ac:spMkLst>
            <pc:docMk/>
            <pc:sldMk cId="376800277" sldId="424"/>
            <ac:spMk id="26" creationId="{5C5FEBD1-EE60-4C83-8F5E-CEAAAB732507}"/>
          </ac:spMkLst>
        </pc:spChg>
        <pc:picChg chg="add mod ord">
          <ac:chgData name="Melissa Riley" userId="d5efca3b52404f59" providerId="LiveId" clId="{8C33AC8A-D892-47D2-B7D7-DE26B8F61F9D}" dt="2025-01-15T23:42:37.366" v="9469" actId="26606"/>
          <ac:picMkLst>
            <pc:docMk/>
            <pc:sldMk cId="376800277" sldId="424"/>
            <ac:picMk id="4" creationId="{4763EA6F-07C8-5956-ECF4-834A4D8A08F8}"/>
          </ac:picMkLst>
        </pc:picChg>
        <pc:picChg chg="add mod ord">
          <ac:chgData name="Melissa Riley" userId="d5efca3b52404f59" providerId="LiveId" clId="{8C33AC8A-D892-47D2-B7D7-DE26B8F61F9D}" dt="2025-01-15T23:43:21.915" v="9474" actId="26606"/>
          <ac:picMkLst>
            <pc:docMk/>
            <pc:sldMk cId="376800277" sldId="424"/>
            <ac:picMk id="6" creationId="{012EF05A-206E-9680-F30A-1A2C8FAD7F13}"/>
          </ac:picMkLst>
        </pc:picChg>
        <pc:picChg chg="add">
          <ac:chgData name="Melissa Riley" userId="d5efca3b52404f59" providerId="LiveId" clId="{8C33AC8A-D892-47D2-B7D7-DE26B8F61F9D}" dt="2025-01-15T23:42:59.308" v="9470"/>
          <ac:picMkLst>
            <pc:docMk/>
            <pc:sldMk cId="376800277" sldId="424"/>
            <ac:picMk id="7" creationId="{E6A8D64C-6C22-1363-DEFC-1423246B2B62}"/>
          </ac:picMkLst>
        </pc:picChg>
        <pc:picChg chg="add mod">
          <ac:chgData name="Melissa Riley" userId="d5efca3b52404f59" providerId="LiveId" clId="{8C33AC8A-D892-47D2-B7D7-DE26B8F61F9D}" dt="2025-01-15T23:43:15.934" v="9472" actId="14100"/>
          <ac:picMkLst>
            <pc:docMk/>
            <pc:sldMk cId="376800277" sldId="424"/>
            <ac:picMk id="8" creationId="{31C30B83-2D57-71E8-65DB-340F83326187}"/>
          </ac:picMkLst>
        </pc:picChg>
        <pc:picChg chg="add mod">
          <ac:chgData name="Melissa Riley" userId="d5efca3b52404f59" providerId="LiveId" clId="{8C33AC8A-D892-47D2-B7D7-DE26B8F61F9D}" dt="2025-01-15T23:44:59.059" v="9479" actId="1076"/>
          <ac:picMkLst>
            <pc:docMk/>
            <pc:sldMk cId="376800277" sldId="424"/>
            <ac:picMk id="9" creationId="{89006B85-2DD0-BD49-7B95-78C28FF9CDFD}"/>
          </ac:picMkLst>
        </pc:picChg>
      </pc:sldChg>
      <pc:sldChg chg="addSp modSp new mod setBg">
        <pc:chgData name="Melissa Riley" userId="d5efca3b52404f59" providerId="LiveId" clId="{8C33AC8A-D892-47D2-B7D7-DE26B8F61F9D}" dt="2025-01-16T14:34:54.838" v="11298" actId="20577"/>
        <pc:sldMkLst>
          <pc:docMk/>
          <pc:sldMk cId="2684583825" sldId="425"/>
        </pc:sldMkLst>
        <pc:spChg chg="mod">
          <ac:chgData name="Melissa Riley" userId="d5efca3b52404f59" providerId="LiveId" clId="{8C33AC8A-D892-47D2-B7D7-DE26B8F61F9D}" dt="2025-01-16T14:31:40.643" v="11189" actId="26606"/>
          <ac:spMkLst>
            <pc:docMk/>
            <pc:sldMk cId="2684583825" sldId="425"/>
            <ac:spMk id="2" creationId="{A02143B4-AD56-6F5A-2FA1-68A38F14F0C0}"/>
          </ac:spMkLst>
        </pc:spChg>
        <pc:spChg chg="mod">
          <ac:chgData name="Melissa Riley" userId="d5efca3b52404f59" providerId="LiveId" clId="{8C33AC8A-D892-47D2-B7D7-DE26B8F61F9D}" dt="2025-01-16T14:34:54.838" v="11298" actId="20577"/>
          <ac:spMkLst>
            <pc:docMk/>
            <pc:sldMk cId="2684583825" sldId="425"/>
            <ac:spMk id="3" creationId="{2CF06CE9-F2F9-EF30-CF30-C03CE38E681C}"/>
          </ac:spMkLst>
        </pc:spChg>
        <pc:spChg chg="add">
          <ac:chgData name="Melissa Riley" userId="d5efca3b52404f59" providerId="LiveId" clId="{8C33AC8A-D892-47D2-B7D7-DE26B8F61F9D}" dt="2025-01-16T14:31:40.643" v="11189" actId="26606"/>
          <ac:spMkLst>
            <pc:docMk/>
            <pc:sldMk cId="2684583825" sldId="425"/>
            <ac:spMk id="12" creationId="{B2993EF1-19E1-473A-8A3F-1D7B249519F5}"/>
          </ac:spMkLst>
        </pc:spChg>
        <pc:spChg chg="add">
          <ac:chgData name="Melissa Riley" userId="d5efca3b52404f59" providerId="LiveId" clId="{8C33AC8A-D892-47D2-B7D7-DE26B8F61F9D}" dt="2025-01-16T14:31:40.643" v="11189" actId="26606"/>
          <ac:spMkLst>
            <pc:docMk/>
            <pc:sldMk cId="2684583825" sldId="425"/>
            <ac:spMk id="14" creationId="{F50C5101-CD9E-4E96-A827-ACA768C3113B}"/>
          </ac:spMkLst>
        </pc:spChg>
        <pc:picChg chg="add mod">
          <ac:chgData name="Melissa Riley" userId="d5efca3b52404f59" providerId="LiveId" clId="{8C33AC8A-D892-47D2-B7D7-DE26B8F61F9D}" dt="2025-01-16T14:32:07.843" v="11193" actId="27614"/>
          <ac:picMkLst>
            <pc:docMk/>
            <pc:sldMk cId="2684583825" sldId="425"/>
            <ac:picMk id="4" creationId="{81E059D6-08BB-CA6B-9F3D-BEBFC1D248B1}"/>
          </ac:picMkLst>
        </pc:picChg>
        <pc:picChg chg="add mod ord">
          <ac:chgData name="Melissa Riley" userId="d5efca3b52404f59" providerId="LiveId" clId="{8C33AC8A-D892-47D2-B7D7-DE26B8F61F9D}" dt="2025-01-16T14:32:08.130" v="11197" actId="27614"/>
          <ac:picMkLst>
            <pc:docMk/>
            <pc:sldMk cId="2684583825" sldId="425"/>
            <ac:picMk id="5" creationId="{714BF0B7-13B7-BFAF-5D27-0EF4D0B6F2B3}"/>
          </ac:picMkLst>
        </pc:picChg>
        <pc:picChg chg="add mod">
          <ac:chgData name="Melissa Riley" userId="d5efca3b52404f59" providerId="LiveId" clId="{8C33AC8A-D892-47D2-B7D7-DE26B8F61F9D}" dt="2025-01-16T14:32:07.836" v="11191" actId="27614"/>
          <ac:picMkLst>
            <pc:docMk/>
            <pc:sldMk cId="2684583825" sldId="425"/>
            <ac:picMk id="6" creationId="{A8D21772-883B-112B-CFD2-518B20CFD60D}"/>
          </ac:picMkLst>
        </pc:picChg>
        <pc:picChg chg="add mod ord">
          <ac:chgData name="Melissa Riley" userId="d5efca3b52404f59" providerId="LiveId" clId="{8C33AC8A-D892-47D2-B7D7-DE26B8F61F9D}" dt="2025-01-16T14:32:07.936" v="11195" actId="27614"/>
          <ac:picMkLst>
            <pc:docMk/>
            <pc:sldMk cId="2684583825" sldId="425"/>
            <ac:picMk id="7" creationId="{61F7884B-84AA-C186-49D8-D6B91DD9D006}"/>
          </ac:picMkLst>
        </pc:picChg>
      </pc:sldChg>
      <pc:sldChg chg="addSp delSp modSp new mod setBg setClrOvrMap">
        <pc:chgData name="Melissa Riley" userId="d5efca3b52404f59" providerId="LiveId" clId="{8C33AC8A-D892-47D2-B7D7-DE26B8F61F9D}" dt="2025-01-15T22:37:13.887" v="9033" actId="26606"/>
        <pc:sldMkLst>
          <pc:docMk/>
          <pc:sldMk cId="881771211" sldId="426"/>
        </pc:sldMkLst>
        <pc:spChg chg="mod">
          <ac:chgData name="Melissa Riley" userId="d5efca3b52404f59" providerId="LiveId" clId="{8C33AC8A-D892-47D2-B7D7-DE26B8F61F9D}" dt="2025-01-15T22:37:13.887" v="9033" actId="26606"/>
          <ac:spMkLst>
            <pc:docMk/>
            <pc:sldMk cId="881771211" sldId="426"/>
            <ac:spMk id="2" creationId="{D142A22B-85D1-E6CC-3D25-2365B9716ACC}"/>
          </ac:spMkLst>
        </pc:spChg>
        <pc:spChg chg="mod">
          <ac:chgData name="Melissa Riley" userId="d5efca3b52404f59" providerId="LiveId" clId="{8C33AC8A-D892-47D2-B7D7-DE26B8F61F9D}" dt="2025-01-15T22:37:13.887" v="9033" actId="26606"/>
          <ac:spMkLst>
            <pc:docMk/>
            <pc:sldMk cId="881771211" sldId="426"/>
            <ac:spMk id="3" creationId="{1621D659-5E43-1533-3F9C-7A7F89CF94DC}"/>
          </ac:spMkLst>
        </pc:spChg>
        <pc:spChg chg="add">
          <ac:chgData name="Melissa Riley" userId="d5efca3b52404f59" providerId="LiveId" clId="{8C33AC8A-D892-47D2-B7D7-DE26B8F61F9D}" dt="2025-01-15T22:37:13.887" v="9033" actId="26606"/>
          <ac:spMkLst>
            <pc:docMk/>
            <pc:sldMk cId="881771211" sldId="426"/>
            <ac:spMk id="19" creationId="{2A578294-C359-4F70-B076-FA2EA25904EA}"/>
          </ac:spMkLst>
        </pc:spChg>
        <pc:spChg chg="add">
          <ac:chgData name="Melissa Riley" userId="d5efca3b52404f59" providerId="LiveId" clId="{8C33AC8A-D892-47D2-B7D7-DE26B8F61F9D}" dt="2025-01-15T22:37:13.887" v="9033" actId="26606"/>
          <ac:spMkLst>
            <pc:docMk/>
            <pc:sldMk cId="881771211" sldId="426"/>
            <ac:spMk id="20" creationId="{6B0EA01C-7F9F-41A9-AC23-10FEFCB9E176}"/>
          </ac:spMkLst>
        </pc:spChg>
        <pc:picChg chg="add mod ord">
          <ac:chgData name="Melissa Riley" userId="d5efca3b52404f59" providerId="LiveId" clId="{8C33AC8A-D892-47D2-B7D7-DE26B8F61F9D}" dt="2025-01-15T22:37:13.887" v="9033" actId="26606"/>
          <ac:picMkLst>
            <pc:docMk/>
            <pc:sldMk cId="881771211" sldId="426"/>
            <ac:picMk id="4" creationId="{2CC6E213-05E0-6844-77B1-187CCA8B3947}"/>
          </ac:picMkLst>
        </pc:picChg>
        <pc:picChg chg="add mod ord">
          <ac:chgData name="Melissa Riley" userId="d5efca3b52404f59" providerId="LiveId" clId="{8C33AC8A-D892-47D2-B7D7-DE26B8F61F9D}" dt="2025-01-15T22:37:13.887" v="9033" actId="26606"/>
          <ac:picMkLst>
            <pc:docMk/>
            <pc:sldMk cId="881771211" sldId="426"/>
            <ac:picMk id="5" creationId="{6487A6E5-5941-ACE9-A391-E98A05821889}"/>
          </ac:picMkLst>
        </pc:picChg>
        <pc:picChg chg="add mod">
          <ac:chgData name="Melissa Riley" userId="d5efca3b52404f59" providerId="LiveId" clId="{8C33AC8A-D892-47D2-B7D7-DE26B8F61F9D}" dt="2025-01-15T22:37:13.887" v="9033" actId="26606"/>
          <ac:picMkLst>
            <pc:docMk/>
            <pc:sldMk cId="881771211" sldId="426"/>
            <ac:picMk id="6" creationId="{769E10DA-E707-A464-FB83-E0AB7F47C904}"/>
          </ac:picMkLst>
        </pc:picChg>
      </pc:sldChg>
      <pc:sldChg chg="delDesignElem">
        <pc:chgData name="Melissa Riley" userId="d5efca3b52404f59" providerId="LiveId" clId="{8C33AC8A-D892-47D2-B7D7-DE26B8F61F9D}" dt="2025-01-16T19:28:33.013" v="12777"/>
        <pc:sldMkLst>
          <pc:docMk/>
          <pc:sldMk cId="2154763388" sldId="42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7ED9C-DA64-4182-9B5B-2F9170F305E0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510C2-E77E-4F16-844C-A3D50A37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2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00774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408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378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225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379115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48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725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744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491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54744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40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2194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1.jpeg"/><Relationship Id="rId4" Type="http://schemas.openxmlformats.org/officeDocument/2006/relationships/image" Target="../media/image300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png"/><Relationship Id="rId4" Type="http://schemas.openxmlformats.org/officeDocument/2006/relationships/image" Target="../media/image15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png"/><Relationship Id="rId4" Type="http://schemas.openxmlformats.org/officeDocument/2006/relationships/image" Target="../media/image17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jpeg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1.jpeg"/><Relationship Id="rId4" Type="http://schemas.openxmlformats.org/officeDocument/2006/relationships/image" Target="../media/image24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5.png"/><Relationship Id="rId4" Type="http://schemas.openxmlformats.org/officeDocument/2006/relationships/image" Target="../media/image24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3.jpeg"/><Relationship Id="rId4" Type="http://schemas.openxmlformats.org/officeDocument/2006/relationships/image" Target="../media/image25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7.jpeg"/><Relationship Id="rId4" Type="http://schemas.openxmlformats.org/officeDocument/2006/relationships/image" Target="../media/image26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3.jpeg"/><Relationship Id="rId4" Type="http://schemas.openxmlformats.org/officeDocument/2006/relationships/image" Target="../media/image27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4.jpeg"/><Relationship Id="rId4" Type="http://schemas.openxmlformats.org/officeDocument/2006/relationships/image" Target="../media/image283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8.jpeg"/><Relationship Id="rId4" Type="http://schemas.openxmlformats.org/officeDocument/2006/relationships/image" Target="../media/image287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3.jpeg"/><Relationship Id="rId5" Type="http://schemas.openxmlformats.org/officeDocument/2006/relationships/image" Target="../media/image292.jpeg"/><Relationship Id="rId4" Type="http://schemas.openxmlformats.org/officeDocument/2006/relationships/image" Target="../media/image291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7.png"/><Relationship Id="rId4" Type="http://schemas.openxmlformats.org/officeDocument/2006/relationships/image" Target="../media/image29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/>
              <a:t>Nursery/Landscape Plant </a:t>
            </a:r>
            <a:r>
              <a:rPr lang="en-US" sz="7200"/>
              <a:t>Id tips</a:t>
            </a:r>
            <a:endParaRPr lang="en-US" sz="7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EF5B69-1BF7-4BEA-AA11-6BB816741E84}"/>
              </a:ext>
            </a:extLst>
          </p:cNvPr>
          <p:cNvSpPr txBox="1"/>
          <p:nvPr/>
        </p:nvSpPr>
        <p:spPr>
          <a:xfrm>
            <a:off x="4225637" y="6188766"/>
            <a:ext cx="7966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a free resource provided by Georgia Agricultural Education </a:t>
            </a:r>
          </a:p>
          <a:p>
            <a:r>
              <a:rPr lang="en-US" dirty="0"/>
              <a:t>Original creator: Melissa Riley, Central Region Horticulture Teacher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FACB1-E579-3D43-1C7B-521303DEC5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564" y="5621789"/>
            <a:ext cx="1310754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47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3C16E1A-2F37-A0EF-B1F1-7CA776E3CC6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00C441-99E6-CCBE-A433-6AABBC363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Bearded Iris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AEAAED-0FB2-14B9-C198-B4EEE0A39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 perennial flower </a:t>
            </a:r>
          </a:p>
          <a:p>
            <a:r>
              <a:rPr lang="en-US" dirty="0"/>
              <a:t>large, showy blooms with three upright petals and three downward-facing petals  and a fuzzy "beard" running down the middle</a:t>
            </a:r>
          </a:p>
          <a:p>
            <a:r>
              <a:rPr lang="en-US" dirty="0"/>
              <a:t>Flowers in many colors </a:t>
            </a:r>
          </a:p>
          <a:p>
            <a:r>
              <a:rPr lang="en-US" dirty="0"/>
              <a:t>sword-shaped leaves that overlap each other in a fan shape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7A4F60-B60B-78FA-E94D-07189CB62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16" y="205837"/>
            <a:ext cx="782955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4189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9BBD8C9-486F-459C-AC5E-3F2327F2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78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802" y="645105"/>
            <a:ext cx="4339827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Yucca (</a:t>
            </a:r>
            <a:r>
              <a:rPr lang="en-US" sz="4000" dirty="0" err="1"/>
              <a:t>adams</a:t>
            </a:r>
            <a:r>
              <a:rPr lang="en-US" sz="4000" dirty="0"/>
              <a:t> needle)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C5FEBD1-EE60-4C83-8F5E-CEAAAB73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69B6BD-7BEA-45D4-B6DB-95C785384E94}"/>
              </a:ext>
            </a:extLst>
          </p:cNvPr>
          <p:cNvSpPr txBox="1"/>
          <p:nvPr/>
        </p:nvSpPr>
        <p:spPr>
          <a:xfrm>
            <a:off x="1127760" y="2286001"/>
            <a:ext cx="42387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Leaf sword-like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Dark green and variegated varieties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Typically has threaded-like needle at the end of the stem 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Filament peeling – looks like hairs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White flower spike – flowers are bell-shaped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BA371B-0C66-2CB9-4C1C-CDB71C1018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6093808" y="-1"/>
            <a:ext cx="3006755" cy="3385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82E4A8-59C3-A4D7-D4E7-53BED69D1C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5244" y="-1"/>
            <a:ext cx="3006755" cy="3385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BEF018-872C-1478-4D04-42AF9E52B7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808" y="3472544"/>
            <a:ext cx="3006754" cy="3385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5D67F6-FFE9-6791-CC29-A8C2478F08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9185243" y="3461658"/>
            <a:ext cx="3006755" cy="33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672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Emerald zoysia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EB4C0F-9782-5A87-834C-49690C4F7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4363595" cy="3593591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Leaves typically </a:t>
            </a:r>
          </a:p>
          <a:p>
            <a:pPr marL="4572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80-90 degree angle</a:t>
            </a:r>
          </a:p>
          <a:p>
            <a:pPr marL="4572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Smaller than centipede </a:t>
            </a:r>
          </a:p>
          <a:p>
            <a:pPr marL="4572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Usually smooth to touch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5D8CA7-66BA-EEED-44EB-AE5464EFF4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193" y="1494380"/>
            <a:ext cx="5176744" cy="389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37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Bermudagrass</a:t>
            </a:r>
            <a:r>
              <a:rPr lang="en-US" dirty="0"/>
              <a:t> hybrid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679" y="1128451"/>
            <a:ext cx="3552141" cy="266072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866" y="3963369"/>
            <a:ext cx="5142973" cy="28896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6101" y="1688123"/>
            <a:ext cx="54760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Warm season grass with runners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45 degree angle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71820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C811FEC-B903-4113-930C-E92DD47BA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4655" y="382385"/>
            <a:ext cx="3996409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River birch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4F1131-C615-762E-8946-B1E84ADDDB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533720" y="1"/>
            <a:ext cx="6405701" cy="4117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B89DA3-D2DA-AD1B-5D87-BE7CEB0A3D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721" y="4208462"/>
            <a:ext cx="2057400" cy="2649538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3D02B70-6BDE-40FD-BFD7-F7D739D81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733425" cy="6858000"/>
          </a:xfrm>
          <a:custGeom>
            <a:avLst/>
            <a:gdLst>
              <a:gd name="connsiteX0" fmla="*/ 0 w 733425"/>
              <a:gd name="connsiteY0" fmla="*/ 0 h 6858000"/>
              <a:gd name="connsiteX1" fmla="*/ 557213 w 733425"/>
              <a:gd name="connsiteY1" fmla="*/ 0 h 6858000"/>
              <a:gd name="connsiteX2" fmla="*/ 558800 w 733425"/>
              <a:gd name="connsiteY2" fmla="*/ 68263 h 6858000"/>
              <a:gd name="connsiteX3" fmla="*/ 566738 w 733425"/>
              <a:gd name="connsiteY3" fmla="*/ 128588 h 6858000"/>
              <a:gd name="connsiteX4" fmla="*/ 577850 w 733425"/>
              <a:gd name="connsiteY4" fmla="*/ 180975 h 6858000"/>
              <a:gd name="connsiteX5" fmla="*/ 592138 w 733425"/>
              <a:gd name="connsiteY5" fmla="*/ 227013 h 6858000"/>
              <a:gd name="connsiteX6" fmla="*/ 608013 w 733425"/>
              <a:gd name="connsiteY6" fmla="*/ 268288 h 6858000"/>
              <a:gd name="connsiteX7" fmla="*/ 627063 w 733425"/>
              <a:gd name="connsiteY7" fmla="*/ 304800 h 6858000"/>
              <a:gd name="connsiteX8" fmla="*/ 646113 w 733425"/>
              <a:gd name="connsiteY8" fmla="*/ 342900 h 6858000"/>
              <a:gd name="connsiteX9" fmla="*/ 665163 w 733425"/>
              <a:gd name="connsiteY9" fmla="*/ 381000 h 6858000"/>
              <a:gd name="connsiteX10" fmla="*/ 681038 w 733425"/>
              <a:gd name="connsiteY10" fmla="*/ 417513 h 6858000"/>
              <a:gd name="connsiteX11" fmla="*/ 696913 w 733425"/>
              <a:gd name="connsiteY11" fmla="*/ 458788 h 6858000"/>
              <a:gd name="connsiteX12" fmla="*/ 712788 w 733425"/>
              <a:gd name="connsiteY12" fmla="*/ 504825 h 6858000"/>
              <a:gd name="connsiteX13" fmla="*/ 723900 w 733425"/>
              <a:gd name="connsiteY13" fmla="*/ 557213 h 6858000"/>
              <a:gd name="connsiteX14" fmla="*/ 730250 w 733425"/>
              <a:gd name="connsiteY14" fmla="*/ 617538 h 6858000"/>
              <a:gd name="connsiteX15" fmla="*/ 733425 w 733425"/>
              <a:gd name="connsiteY15" fmla="*/ 685800 h 6858000"/>
              <a:gd name="connsiteX16" fmla="*/ 730250 w 733425"/>
              <a:gd name="connsiteY16" fmla="*/ 754063 h 6858000"/>
              <a:gd name="connsiteX17" fmla="*/ 723900 w 733425"/>
              <a:gd name="connsiteY17" fmla="*/ 814388 h 6858000"/>
              <a:gd name="connsiteX18" fmla="*/ 712788 w 733425"/>
              <a:gd name="connsiteY18" fmla="*/ 866775 h 6858000"/>
              <a:gd name="connsiteX19" fmla="*/ 696913 w 733425"/>
              <a:gd name="connsiteY19" fmla="*/ 912813 h 6858000"/>
              <a:gd name="connsiteX20" fmla="*/ 681038 w 733425"/>
              <a:gd name="connsiteY20" fmla="*/ 954088 h 6858000"/>
              <a:gd name="connsiteX21" fmla="*/ 665163 w 733425"/>
              <a:gd name="connsiteY21" fmla="*/ 990600 h 6858000"/>
              <a:gd name="connsiteX22" fmla="*/ 646113 w 733425"/>
              <a:gd name="connsiteY22" fmla="*/ 1028700 h 6858000"/>
              <a:gd name="connsiteX23" fmla="*/ 627063 w 733425"/>
              <a:gd name="connsiteY23" fmla="*/ 1066800 h 6858000"/>
              <a:gd name="connsiteX24" fmla="*/ 608013 w 733425"/>
              <a:gd name="connsiteY24" fmla="*/ 1103313 h 6858000"/>
              <a:gd name="connsiteX25" fmla="*/ 592138 w 733425"/>
              <a:gd name="connsiteY25" fmla="*/ 1144588 h 6858000"/>
              <a:gd name="connsiteX26" fmla="*/ 577850 w 733425"/>
              <a:gd name="connsiteY26" fmla="*/ 1190625 h 6858000"/>
              <a:gd name="connsiteX27" fmla="*/ 566738 w 733425"/>
              <a:gd name="connsiteY27" fmla="*/ 1243013 h 6858000"/>
              <a:gd name="connsiteX28" fmla="*/ 558800 w 733425"/>
              <a:gd name="connsiteY28" fmla="*/ 1303338 h 6858000"/>
              <a:gd name="connsiteX29" fmla="*/ 557213 w 733425"/>
              <a:gd name="connsiteY29" fmla="*/ 1371600 h 6858000"/>
              <a:gd name="connsiteX30" fmla="*/ 558800 w 733425"/>
              <a:gd name="connsiteY30" fmla="*/ 1439863 h 6858000"/>
              <a:gd name="connsiteX31" fmla="*/ 566738 w 733425"/>
              <a:gd name="connsiteY31" fmla="*/ 1500188 h 6858000"/>
              <a:gd name="connsiteX32" fmla="*/ 577850 w 733425"/>
              <a:gd name="connsiteY32" fmla="*/ 1552575 h 6858000"/>
              <a:gd name="connsiteX33" fmla="*/ 592138 w 733425"/>
              <a:gd name="connsiteY33" fmla="*/ 1598613 h 6858000"/>
              <a:gd name="connsiteX34" fmla="*/ 608013 w 733425"/>
              <a:gd name="connsiteY34" fmla="*/ 1639888 h 6858000"/>
              <a:gd name="connsiteX35" fmla="*/ 627063 w 733425"/>
              <a:gd name="connsiteY35" fmla="*/ 1676400 h 6858000"/>
              <a:gd name="connsiteX36" fmla="*/ 646113 w 733425"/>
              <a:gd name="connsiteY36" fmla="*/ 1714500 h 6858000"/>
              <a:gd name="connsiteX37" fmla="*/ 665163 w 733425"/>
              <a:gd name="connsiteY37" fmla="*/ 1752600 h 6858000"/>
              <a:gd name="connsiteX38" fmla="*/ 681038 w 733425"/>
              <a:gd name="connsiteY38" fmla="*/ 1789113 h 6858000"/>
              <a:gd name="connsiteX39" fmla="*/ 696913 w 733425"/>
              <a:gd name="connsiteY39" fmla="*/ 1830388 h 6858000"/>
              <a:gd name="connsiteX40" fmla="*/ 712788 w 733425"/>
              <a:gd name="connsiteY40" fmla="*/ 1876425 h 6858000"/>
              <a:gd name="connsiteX41" fmla="*/ 723900 w 733425"/>
              <a:gd name="connsiteY41" fmla="*/ 1928813 h 6858000"/>
              <a:gd name="connsiteX42" fmla="*/ 730250 w 733425"/>
              <a:gd name="connsiteY42" fmla="*/ 1989138 h 6858000"/>
              <a:gd name="connsiteX43" fmla="*/ 733425 w 733425"/>
              <a:gd name="connsiteY43" fmla="*/ 2057400 h 6858000"/>
              <a:gd name="connsiteX44" fmla="*/ 730250 w 733425"/>
              <a:gd name="connsiteY44" fmla="*/ 2125663 h 6858000"/>
              <a:gd name="connsiteX45" fmla="*/ 723900 w 733425"/>
              <a:gd name="connsiteY45" fmla="*/ 2185988 h 6858000"/>
              <a:gd name="connsiteX46" fmla="*/ 712788 w 733425"/>
              <a:gd name="connsiteY46" fmla="*/ 2238375 h 6858000"/>
              <a:gd name="connsiteX47" fmla="*/ 696913 w 733425"/>
              <a:gd name="connsiteY47" fmla="*/ 2284413 h 6858000"/>
              <a:gd name="connsiteX48" fmla="*/ 681038 w 733425"/>
              <a:gd name="connsiteY48" fmla="*/ 2325688 h 6858000"/>
              <a:gd name="connsiteX49" fmla="*/ 665163 w 733425"/>
              <a:gd name="connsiteY49" fmla="*/ 2362200 h 6858000"/>
              <a:gd name="connsiteX50" fmla="*/ 646113 w 733425"/>
              <a:gd name="connsiteY50" fmla="*/ 2400300 h 6858000"/>
              <a:gd name="connsiteX51" fmla="*/ 627063 w 733425"/>
              <a:gd name="connsiteY51" fmla="*/ 2438400 h 6858000"/>
              <a:gd name="connsiteX52" fmla="*/ 608013 w 733425"/>
              <a:gd name="connsiteY52" fmla="*/ 2474913 h 6858000"/>
              <a:gd name="connsiteX53" fmla="*/ 592138 w 733425"/>
              <a:gd name="connsiteY53" fmla="*/ 2516188 h 6858000"/>
              <a:gd name="connsiteX54" fmla="*/ 577850 w 733425"/>
              <a:gd name="connsiteY54" fmla="*/ 2562225 h 6858000"/>
              <a:gd name="connsiteX55" fmla="*/ 566738 w 733425"/>
              <a:gd name="connsiteY55" fmla="*/ 2614613 h 6858000"/>
              <a:gd name="connsiteX56" fmla="*/ 558800 w 733425"/>
              <a:gd name="connsiteY56" fmla="*/ 2674938 h 6858000"/>
              <a:gd name="connsiteX57" fmla="*/ 557213 w 733425"/>
              <a:gd name="connsiteY57" fmla="*/ 2743200 h 6858000"/>
              <a:gd name="connsiteX58" fmla="*/ 558800 w 733425"/>
              <a:gd name="connsiteY58" fmla="*/ 2811463 h 6858000"/>
              <a:gd name="connsiteX59" fmla="*/ 566738 w 733425"/>
              <a:gd name="connsiteY59" fmla="*/ 2871788 h 6858000"/>
              <a:gd name="connsiteX60" fmla="*/ 577850 w 733425"/>
              <a:gd name="connsiteY60" fmla="*/ 2924175 h 6858000"/>
              <a:gd name="connsiteX61" fmla="*/ 592138 w 733425"/>
              <a:gd name="connsiteY61" fmla="*/ 2970213 h 6858000"/>
              <a:gd name="connsiteX62" fmla="*/ 608013 w 733425"/>
              <a:gd name="connsiteY62" fmla="*/ 3011488 h 6858000"/>
              <a:gd name="connsiteX63" fmla="*/ 627063 w 733425"/>
              <a:gd name="connsiteY63" fmla="*/ 3048000 h 6858000"/>
              <a:gd name="connsiteX64" fmla="*/ 646113 w 733425"/>
              <a:gd name="connsiteY64" fmla="*/ 3086100 h 6858000"/>
              <a:gd name="connsiteX65" fmla="*/ 665163 w 733425"/>
              <a:gd name="connsiteY65" fmla="*/ 3124200 h 6858000"/>
              <a:gd name="connsiteX66" fmla="*/ 681038 w 733425"/>
              <a:gd name="connsiteY66" fmla="*/ 3160713 h 6858000"/>
              <a:gd name="connsiteX67" fmla="*/ 696913 w 733425"/>
              <a:gd name="connsiteY67" fmla="*/ 3201988 h 6858000"/>
              <a:gd name="connsiteX68" fmla="*/ 712788 w 733425"/>
              <a:gd name="connsiteY68" fmla="*/ 3248025 h 6858000"/>
              <a:gd name="connsiteX69" fmla="*/ 723900 w 733425"/>
              <a:gd name="connsiteY69" fmla="*/ 3300413 h 6858000"/>
              <a:gd name="connsiteX70" fmla="*/ 730250 w 733425"/>
              <a:gd name="connsiteY70" fmla="*/ 3360738 h 6858000"/>
              <a:gd name="connsiteX71" fmla="*/ 733425 w 733425"/>
              <a:gd name="connsiteY71" fmla="*/ 3427413 h 6858000"/>
              <a:gd name="connsiteX72" fmla="*/ 730250 w 733425"/>
              <a:gd name="connsiteY72" fmla="*/ 3497263 h 6858000"/>
              <a:gd name="connsiteX73" fmla="*/ 723900 w 733425"/>
              <a:gd name="connsiteY73" fmla="*/ 3557588 h 6858000"/>
              <a:gd name="connsiteX74" fmla="*/ 712788 w 733425"/>
              <a:gd name="connsiteY74" fmla="*/ 3609975 h 6858000"/>
              <a:gd name="connsiteX75" fmla="*/ 696913 w 733425"/>
              <a:gd name="connsiteY75" fmla="*/ 3656013 h 6858000"/>
              <a:gd name="connsiteX76" fmla="*/ 681038 w 733425"/>
              <a:gd name="connsiteY76" fmla="*/ 3697288 h 6858000"/>
              <a:gd name="connsiteX77" fmla="*/ 665163 w 733425"/>
              <a:gd name="connsiteY77" fmla="*/ 3733800 h 6858000"/>
              <a:gd name="connsiteX78" fmla="*/ 646113 w 733425"/>
              <a:gd name="connsiteY78" fmla="*/ 3771900 h 6858000"/>
              <a:gd name="connsiteX79" fmla="*/ 627063 w 733425"/>
              <a:gd name="connsiteY79" fmla="*/ 3810000 h 6858000"/>
              <a:gd name="connsiteX80" fmla="*/ 608013 w 733425"/>
              <a:gd name="connsiteY80" fmla="*/ 3846513 h 6858000"/>
              <a:gd name="connsiteX81" fmla="*/ 592138 w 733425"/>
              <a:gd name="connsiteY81" fmla="*/ 3887788 h 6858000"/>
              <a:gd name="connsiteX82" fmla="*/ 577850 w 733425"/>
              <a:gd name="connsiteY82" fmla="*/ 3933825 h 6858000"/>
              <a:gd name="connsiteX83" fmla="*/ 566738 w 733425"/>
              <a:gd name="connsiteY83" fmla="*/ 3986213 h 6858000"/>
              <a:gd name="connsiteX84" fmla="*/ 558800 w 733425"/>
              <a:gd name="connsiteY84" fmla="*/ 4046538 h 6858000"/>
              <a:gd name="connsiteX85" fmla="*/ 557213 w 733425"/>
              <a:gd name="connsiteY85" fmla="*/ 4114800 h 6858000"/>
              <a:gd name="connsiteX86" fmla="*/ 558800 w 733425"/>
              <a:gd name="connsiteY86" fmla="*/ 4183063 h 6858000"/>
              <a:gd name="connsiteX87" fmla="*/ 566738 w 733425"/>
              <a:gd name="connsiteY87" fmla="*/ 4243388 h 6858000"/>
              <a:gd name="connsiteX88" fmla="*/ 577850 w 733425"/>
              <a:gd name="connsiteY88" fmla="*/ 4295775 h 6858000"/>
              <a:gd name="connsiteX89" fmla="*/ 592138 w 733425"/>
              <a:gd name="connsiteY89" fmla="*/ 4341813 h 6858000"/>
              <a:gd name="connsiteX90" fmla="*/ 608013 w 733425"/>
              <a:gd name="connsiteY90" fmla="*/ 4383088 h 6858000"/>
              <a:gd name="connsiteX91" fmla="*/ 627063 w 733425"/>
              <a:gd name="connsiteY91" fmla="*/ 4419600 h 6858000"/>
              <a:gd name="connsiteX92" fmla="*/ 665163 w 733425"/>
              <a:gd name="connsiteY92" fmla="*/ 4495800 h 6858000"/>
              <a:gd name="connsiteX93" fmla="*/ 681038 w 733425"/>
              <a:gd name="connsiteY93" fmla="*/ 4532313 h 6858000"/>
              <a:gd name="connsiteX94" fmla="*/ 696913 w 733425"/>
              <a:gd name="connsiteY94" fmla="*/ 4573588 h 6858000"/>
              <a:gd name="connsiteX95" fmla="*/ 712788 w 733425"/>
              <a:gd name="connsiteY95" fmla="*/ 4619625 h 6858000"/>
              <a:gd name="connsiteX96" fmla="*/ 723900 w 733425"/>
              <a:gd name="connsiteY96" fmla="*/ 4672013 h 6858000"/>
              <a:gd name="connsiteX97" fmla="*/ 730250 w 733425"/>
              <a:gd name="connsiteY97" fmla="*/ 4732338 h 6858000"/>
              <a:gd name="connsiteX98" fmla="*/ 733425 w 733425"/>
              <a:gd name="connsiteY98" fmla="*/ 4800600 h 6858000"/>
              <a:gd name="connsiteX99" fmla="*/ 730250 w 733425"/>
              <a:gd name="connsiteY99" fmla="*/ 4868863 h 6858000"/>
              <a:gd name="connsiteX100" fmla="*/ 723900 w 733425"/>
              <a:gd name="connsiteY100" fmla="*/ 4929188 h 6858000"/>
              <a:gd name="connsiteX101" fmla="*/ 712788 w 733425"/>
              <a:gd name="connsiteY101" fmla="*/ 4981575 h 6858000"/>
              <a:gd name="connsiteX102" fmla="*/ 696913 w 733425"/>
              <a:gd name="connsiteY102" fmla="*/ 5027613 h 6858000"/>
              <a:gd name="connsiteX103" fmla="*/ 681038 w 733425"/>
              <a:gd name="connsiteY103" fmla="*/ 5068888 h 6858000"/>
              <a:gd name="connsiteX104" fmla="*/ 665163 w 733425"/>
              <a:gd name="connsiteY104" fmla="*/ 5105400 h 6858000"/>
              <a:gd name="connsiteX105" fmla="*/ 646113 w 733425"/>
              <a:gd name="connsiteY105" fmla="*/ 5143500 h 6858000"/>
              <a:gd name="connsiteX106" fmla="*/ 627063 w 733425"/>
              <a:gd name="connsiteY106" fmla="*/ 5181600 h 6858000"/>
              <a:gd name="connsiteX107" fmla="*/ 608013 w 733425"/>
              <a:gd name="connsiteY107" fmla="*/ 5218113 h 6858000"/>
              <a:gd name="connsiteX108" fmla="*/ 592138 w 733425"/>
              <a:gd name="connsiteY108" fmla="*/ 5259388 h 6858000"/>
              <a:gd name="connsiteX109" fmla="*/ 577850 w 733425"/>
              <a:gd name="connsiteY109" fmla="*/ 5305425 h 6858000"/>
              <a:gd name="connsiteX110" fmla="*/ 566738 w 733425"/>
              <a:gd name="connsiteY110" fmla="*/ 5357813 h 6858000"/>
              <a:gd name="connsiteX111" fmla="*/ 558800 w 733425"/>
              <a:gd name="connsiteY111" fmla="*/ 5418138 h 6858000"/>
              <a:gd name="connsiteX112" fmla="*/ 557213 w 733425"/>
              <a:gd name="connsiteY112" fmla="*/ 5486400 h 6858000"/>
              <a:gd name="connsiteX113" fmla="*/ 558800 w 733425"/>
              <a:gd name="connsiteY113" fmla="*/ 5554663 h 6858000"/>
              <a:gd name="connsiteX114" fmla="*/ 566738 w 733425"/>
              <a:gd name="connsiteY114" fmla="*/ 5614988 h 6858000"/>
              <a:gd name="connsiteX115" fmla="*/ 577850 w 733425"/>
              <a:gd name="connsiteY115" fmla="*/ 5667375 h 6858000"/>
              <a:gd name="connsiteX116" fmla="*/ 592138 w 733425"/>
              <a:gd name="connsiteY116" fmla="*/ 5713413 h 6858000"/>
              <a:gd name="connsiteX117" fmla="*/ 608013 w 733425"/>
              <a:gd name="connsiteY117" fmla="*/ 5754688 h 6858000"/>
              <a:gd name="connsiteX118" fmla="*/ 627063 w 733425"/>
              <a:gd name="connsiteY118" fmla="*/ 5791200 h 6858000"/>
              <a:gd name="connsiteX119" fmla="*/ 646113 w 733425"/>
              <a:gd name="connsiteY119" fmla="*/ 5829300 h 6858000"/>
              <a:gd name="connsiteX120" fmla="*/ 665163 w 733425"/>
              <a:gd name="connsiteY120" fmla="*/ 5867400 h 6858000"/>
              <a:gd name="connsiteX121" fmla="*/ 681038 w 733425"/>
              <a:gd name="connsiteY121" fmla="*/ 5903913 h 6858000"/>
              <a:gd name="connsiteX122" fmla="*/ 696913 w 733425"/>
              <a:gd name="connsiteY122" fmla="*/ 5945188 h 6858000"/>
              <a:gd name="connsiteX123" fmla="*/ 712788 w 733425"/>
              <a:gd name="connsiteY123" fmla="*/ 5991225 h 6858000"/>
              <a:gd name="connsiteX124" fmla="*/ 723900 w 733425"/>
              <a:gd name="connsiteY124" fmla="*/ 6043613 h 6858000"/>
              <a:gd name="connsiteX125" fmla="*/ 730250 w 733425"/>
              <a:gd name="connsiteY125" fmla="*/ 6103938 h 6858000"/>
              <a:gd name="connsiteX126" fmla="*/ 733425 w 733425"/>
              <a:gd name="connsiteY126" fmla="*/ 6172200 h 6858000"/>
              <a:gd name="connsiteX127" fmla="*/ 730250 w 733425"/>
              <a:gd name="connsiteY127" fmla="*/ 6240463 h 6858000"/>
              <a:gd name="connsiteX128" fmla="*/ 723900 w 733425"/>
              <a:gd name="connsiteY128" fmla="*/ 6300788 h 6858000"/>
              <a:gd name="connsiteX129" fmla="*/ 712788 w 733425"/>
              <a:gd name="connsiteY129" fmla="*/ 6353175 h 6858000"/>
              <a:gd name="connsiteX130" fmla="*/ 696913 w 733425"/>
              <a:gd name="connsiteY130" fmla="*/ 6399213 h 6858000"/>
              <a:gd name="connsiteX131" fmla="*/ 681038 w 733425"/>
              <a:gd name="connsiteY131" fmla="*/ 6440488 h 6858000"/>
              <a:gd name="connsiteX132" fmla="*/ 665163 w 733425"/>
              <a:gd name="connsiteY132" fmla="*/ 6477000 h 6858000"/>
              <a:gd name="connsiteX133" fmla="*/ 646113 w 733425"/>
              <a:gd name="connsiteY133" fmla="*/ 6515100 h 6858000"/>
              <a:gd name="connsiteX134" fmla="*/ 627063 w 733425"/>
              <a:gd name="connsiteY134" fmla="*/ 6553200 h 6858000"/>
              <a:gd name="connsiteX135" fmla="*/ 608013 w 733425"/>
              <a:gd name="connsiteY135" fmla="*/ 6589713 h 6858000"/>
              <a:gd name="connsiteX136" fmla="*/ 592138 w 733425"/>
              <a:gd name="connsiteY136" fmla="*/ 6630988 h 6858000"/>
              <a:gd name="connsiteX137" fmla="*/ 577850 w 733425"/>
              <a:gd name="connsiteY137" fmla="*/ 6677025 h 6858000"/>
              <a:gd name="connsiteX138" fmla="*/ 566738 w 733425"/>
              <a:gd name="connsiteY138" fmla="*/ 6729413 h 6858000"/>
              <a:gd name="connsiteX139" fmla="*/ 558800 w 733425"/>
              <a:gd name="connsiteY139" fmla="*/ 6789738 h 6858000"/>
              <a:gd name="connsiteX140" fmla="*/ 557213 w 733425"/>
              <a:gd name="connsiteY140" fmla="*/ 6858000 h 6858000"/>
              <a:gd name="connsiteX141" fmla="*/ 0 w 73342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33425" h="6858000">
                <a:moveTo>
                  <a:pt x="0" y="0"/>
                </a:moveTo>
                <a:lnTo>
                  <a:pt x="557213" y="0"/>
                </a:lnTo>
                <a:lnTo>
                  <a:pt x="558800" y="68263"/>
                </a:lnTo>
                <a:lnTo>
                  <a:pt x="566738" y="128588"/>
                </a:lnTo>
                <a:lnTo>
                  <a:pt x="577850" y="180975"/>
                </a:lnTo>
                <a:lnTo>
                  <a:pt x="592138" y="227013"/>
                </a:lnTo>
                <a:lnTo>
                  <a:pt x="608013" y="268288"/>
                </a:lnTo>
                <a:lnTo>
                  <a:pt x="627063" y="304800"/>
                </a:lnTo>
                <a:lnTo>
                  <a:pt x="646113" y="342900"/>
                </a:lnTo>
                <a:lnTo>
                  <a:pt x="665163" y="381000"/>
                </a:lnTo>
                <a:lnTo>
                  <a:pt x="681038" y="417513"/>
                </a:lnTo>
                <a:lnTo>
                  <a:pt x="696913" y="458788"/>
                </a:lnTo>
                <a:lnTo>
                  <a:pt x="712788" y="504825"/>
                </a:lnTo>
                <a:lnTo>
                  <a:pt x="723900" y="557213"/>
                </a:lnTo>
                <a:lnTo>
                  <a:pt x="730250" y="617538"/>
                </a:lnTo>
                <a:lnTo>
                  <a:pt x="733425" y="685800"/>
                </a:lnTo>
                <a:lnTo>
                  <a:pt x="730250" y="754063"/>
                </a:lnTo>
                <a:lnTo>
                  <a:pt x="723900" y="814388"/>
                </a:lnTo>
                <a:lnTo>
                  <a:pt x="712788" y="866775"/>
                </a:lnTo>
                <a:lnTo>
                  <a:pt x="696913" y="912813"/>
                </a:lnTo>
                <a:lnTo>
                  <a:pt x="681038" y="954088"/>
                </a:lnTo>
                <a:lnTo>
                  <a:pt x="665163" y="990600"/>
                </a:lnTo>
                <a:lnTo>
                  <a:pt x="646113" y="1028700"/>
                </a:lnTo>
                <a:lnTo>
                  <a:pt x="627063" y="1066800"/>
                </a:lnTo>
                <a:lnTo>
                  <a:pt x="608013" y="1103313"/>
                </a:lnTo>
                <a:lnTo>
                  <a:pt x="592138" y="1144588"/>
                </a:lnTo>
                <a:lnTo>
                  <a:pt x="577850" y="1190625"/>
                </a:lnTo>
                <a:lnTo>
                  <a:pt x="566738" y="1243013"/>
                </a:lnTo>
                <a:lnTo>
                  <a:pt x="558800" y="1303338"/>
                </a:lnTo>
                <a:lnTo>
                  <a:pt x="557213" y="1371600"/>
                </a:lnTo>
                <a:lnTo>
                  <a:pt x="558800" y="1439863"/>
                </a:lnTo>
                <a:lnTo>
                  <a:pt x="566738" y="1500188"/>
                </a:lnTo>
                <a:lnTo>
                  <a:pt x="577850" y="1552575"/>
                </a:lnTo>
                <a:lnTo>
                  <a:pt x="592138" y="1598613"/>
                </a:lnTo>
                <a:lnTo>
                  <a:pt x="608013" y="1639888"/>
                </a:lnTo>
                <a:lnTo>
                  <a:pt x="627063" y="1676400"/>
                </a:lnTo>
                <a:lnTo>
                  <a:pt x="646113" y="1714500"/>
                </a:lnTo>
                <a:lnTo>
                  <a:pt x="665163" y="1752600"/>
                </a:lnTo>
                <a:lnTo>
                  <a:pt x="681038" y="1789113"/>
                </a:lnTo>
                <a:lnTo>
                  <a:pt x="696913" y="1830388"/>
                </a:lnTo>
                <a:lnTo>
                  <a:pt x="712788" y="1876425"/>
                </a:lnTo>
                <a:lnTo>
                  <a:pt x="723900" y="1928813"/>
                </a:lnTo>
                <a:lnTo>
                  <a:pt x="730250" y="1989138"/>
                </a:lnTo>
                <a:lnTo>
                  <a:pt x="733425" y="2057400"/>
                </a:lnTo>
                <a:lnTo>
                  <a:pt x="730250" y="2125663"/>
                </a:lnTo>
                <a:lnTo>
                  <a:pt x="723900" y="2185988"/>
                </a:lnTo>
                <a:lnTo>
                  <a:pt x="712788" y="2238375"/>
                </a:lnTo>
                <a:lnTo>
                  <a:pt x="696913" y="2284413"/>
                </a:lnTo>
                <a:lnTo>
                  <a:pt x="681038" y="2325688"/>
                </a:lnTo>
                <a:lnTo>
                  <a:pt x="665163" y="2362200"/>
                </a:lnTo>
                <a:lnTo>
                  <a:pt x="646113" y="2400300"/>
                </a:lnTo>
                <a:lnTo>
                  <a:pt x="627063" y="2438400"/>
                </a:lnTo>
                <a:lnTo>
                  <a:pt x="608013" y="2474913"/>
                </a:lnTo>
                <a:lnTo>
                  <a:pt x="592138" y="2516188"/>
                </a:lnTo>
                <a:lnTo>
                  <a:pt x="577850" y="2562225"/>
                </a:lnTo>
                <a:lnTo>
                  <a:pt x="566738" y="2614613"/>
                </a:lnTo>
                <a:lnTo>
                  <a:pt x="558800" y="2674938"/>
                </a:lnTo>
                <a:lnTo>
                  <a:pt x="557213" y="2743200"/>
                </a:lnTo>
                <a:lnTo>
                  <a:pt x="558800" y="2811463"/>
                </a:lnTo>
                <a:lnTo>
                  <a:pt x="566738" y="2871788"/>
                </a:lnTo>
                <a:lnTo>
                  <a:pt x="577850" y="2924175"/>
                </a:lnTo>
                <a:lnTo>
                  <a:pt x="592138" y="2970213"/>
                </a:lnTo>
                <a:lnTo>
                  <a:pt x="608013" y="3011488"/>
                </a:lnTo>
                <a:lnTo>
                  <a:pt x="627063" y="3048000"/>
                </a:lnTo>
                <a:lnTo>
                  <a:pt x="646113" y="3086100"/>
                </a:lnTo>
                <a:lnTo>
                  <a:pt x="665163" y="3124200"/>
                </a:lnTo>
                <a:lnTo>
                  <a:pt x="681038" y="3160713"/>
                </a:lnTo>
                <a:lnTo>
                  <a:pt x="696913" y="3201988"/>
                </a:lnTo>
                <a:lnTo>
                  <a:pt x="712788" y="3248025"/>
                </a:lnTo>
                <a:lnTo>
                  <a:pt x="723900" y="3300413"/>
                </a:lnTo>
                <a:lnTo>
                  <a:pt x="730250" y="3360738"/>
                </a:lnTo>
                <a:lnTo>
                  <a:pt x="733425" y="3427413"/>
                </a:lnTo>
                <a:lnTo>
                  <a:pt x="730250" y="3497263"/>
                </a:lnTo>
                <a:lnTo>
                  <a:pt x="723900" y="3557588"/>
                </a:lnTo>
                <a:lnTo>
                  <a:pt x="712788" y="3609975"/>
                </a:lnTo>
                <a:lnTo>
                  <a:pt x="696913" y="3656013"/>
                </a:lnTo>
                <a:lnTo>
                  <a:pt x="681038" y="3697288"/>
                </a:lnTo>
                <a:lnTo>
                  <a:pt x="665163" y="3733800"/>
                </a:lnTo>
                <a:lnTo>
                  <a:pt x="646113" y="3771900"/>
                </a:lnTo>
                <a:lnTo>
                  <a:pt x="627063" y="3810000"/>
                </a:lnTo>
                <a:lnTo>
                  <a:pt x="608013" y="3846513"/>
                </a:lnTo>
                <a:lnTo>
                  <a:pt x="592138" y="3887788"/>
                </a:lnTo>
                <a:lnTo>
                  <a:pt x="577850" y="3933825"/>
                </a:lnTo>
                <a:lnTo>
                  <a:pt x="566738" y="3986213"/>
                </a:lnTo>
                <a:lnTo>
                  <a:pt x="558800" y="4046538"/>
                </a:lnTo>
                <a:lnTo>
                  <a:pt x="557213" y="4114800"/>
                </a:lnTo>
                <a:lnTo>
                  <a:pt x="558800" y="4183063"/>
                </a:lnTo>
                <a:lnTo>
                  <a:pt x="566738" y="4243388"/>
                </a:lnTo>
                <a:lnTo>
                  <a:pt x="577850" y="4295775"/>
                </a:lnTo>
                <a:lnTo>
                  <a:pt x="592138" y="4341813"/>
                </a:lnTo>
                <a:lnTo>
                  <a:pt x="608013" y="4383088"/>
                </a:lnTo>
                <a:lnTo>
                  <a:pt x="627063" y="4419600"/>
                </a:lnTo>
                <a:lnTo>
                  <a:pt x="665163" y="4495800"/>
                </a:lnTo>
                <a:lnTo>
                  <a:pt x="681038" y="4532313"/>
                </a:lnTo>
                <a:lnTo>
                  <a:pt x="696913" y="4573588"/>
                </a:lnTo>
                <a:lnTo>
                  <a:pt x="712788" y="4619625"/>
                </a:lnTo>
                <a:lnTo>
                  <a:pt x="723900" y="4672013"/>
                </a:lnTo>
                <a:lnTo>
                  <a:pt x="730250" y="4732338"/>
                </a:lnTo>
                <a:lnTo>
                  <a:pt x="733425" y="4800600"/>
                </a:lnTo>
                <a:lnTo>
                  <a:pt x="730250" y="4868863"/>
                </a:lnTo>
                <a:lnTo>
                  <a:pt x="723900" y="4929188"/>
                </a:lnTo>
                <a:lnTo>
                  <a:pt x="712788" y="4981575"/>
                </a:lnTo>
                <a:lnTo>
                  <a:pt x="696913" y="5027613"/>
                </a:lnTo>
                <a:lnTo>
                  <a:pt x="681038" y="5068888"/>
                </a:lnTo>
                <a:lnTo>
                  <a:pt x="665163" y="5105400"/>
                </a:lnTo>
                <a:lnTo>
                  <a:pt x="646113" y="5143500"/>
                </a:lnTo>
                <a:lnTo>
                  <a:pt x="627063" y="5181600"/>
                </a:lnTo>
                <a:lnTo>
                  <a:pt x="608013" y="5218113"/>
                </a:lnTo>
                <a:lnTo>
                  <a:pt x="592138" y="5259388"/>
                </a:lnTo>
                <a:lnTo>
                  <a:pt x="577850" y="5305425"/>
                </a:lnTo>
                <a:lnTo>
                  <a:pt x="566738" y="5357813"/>
                </a:lnTo>
                <a:lnTo>
                  <a:pt x="558800" y="5418138"/>
                </a:lnTo>
                <a:lnTo>
                  <a:pt x="557213" y="5486400"/>
                </a:lnTo>
                <a:lnTo>
                  <a:pt x="558800" y="5554663"/>
                </a:lnTo>
                <a:lnTo>
                  <a:pt x="566738" y="5614988"/>
                </a:lnTo>
                <a:lnTo>
                  <a:pt x="577850" y="5667375"/>
                </a:lnTo>
                <a:lnTo>
                  <a:pt x="592138" y="5713413"/>
                </a:lnTo>
                <a:lnTo>
                  <a:pt x="608013" y="5754688"/>
                </a:lnTo>
                <a:lnTo>
                  <a:pt x="627063" y="5791200"/>
                </a:lnTo>
                <a:lnTo>
                  <a:pt x="646113" y="5829300"/>
                </a:lnTo>
                <a:lnTo>
                  <a:pt x="665163" y="5867400"/>
                </a:lnTo>
                <a:lnTo>
                  <a:pt x="681038" y="5903913"/>
                </a:lnTo>
                <a:lnTo>
                  <a:pt x="696913" y="5945188"/>
                </a:lnTo>
                <a:lnTo>
                  <a:pt x="712788" y="5991225"/>
                </a:lnTo>
                <a:lnTo>
                  <a:pt x="723900" y="6043613"/>
                </a:lnTo>
                <a:lnTo>
                  <a:pt x="730250" y="6103938"/>
                </a:lnTo>
                <a:lnTo>
                  <a:pt x="733425" y="6172200"/>
                </a:lnTo>
                <a:lnTo>
                  <a:pt x="730250" y="6240463"/>
                </a:lnTo>
                <a:lnTo>
                  <a:pt x="723900" y="6300788"/>
                </a:lnTo>
                <a:lnTo>
                  <a:pt x="712788" y="6353175"/>
                </a:lnTo>
                <a:lnTo>
                  <a:pt x="696913" y="6399213"/>
                </a:lnTo>
                <a:lnTo>
                  <a:pt x="681038" y="6440488"/>
                </a:lnTo>
                <a:lnTo>
                  <a:pt x="665163" y="6477000"/>
                </a:lnTo>
                <a:lnTo>
                  <a:pt x="646113" y="6515100"/>
                </a:lnTo>
                <a:lnTo>
                  <a:pt x="627063" y="6553200"/>
                </a:lnTo>
                <a:lnTo>
                  <a:pt x="608013" y="6589713"/>
                </a:lnTo>
                <a:lnTo>
                  <a:pt x="592138" y="6630988"/>
                </a:lnTo>
                <a:lnTo>
                  <a:pt x="577850" y="6677025"/>
                </a:lnTo>
                <a:lnTo>
                  <a:pt x="566738" y="6729413"/>
                </a:lnTo>
                <a:lnTo>
                  <a:pt x="558800" y="6789738"/>
                </a:lnTo>
                <a:lnTo>
                  <a:pt x="5572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2EF6FE-3AC3-B62C-3585-BAAF0A5C2C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1889" y="4208462"/>
            <a:ext cx="2068031" cy="26495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A9F5B2-D657-2DEA-C6F4-C5C007C29E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2015" y="4208462"/>
            <a:ext cx="2066544" cy="264953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CFD36B0-CE9A-0977-B837-58712A0B2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2286001"/>
            <a:ext cx="3996410" cy="3593591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Large deciduous tree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Leaves are alternate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Peeling bark, can be single trunk or multiple trunks 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 Arrowhead-shaped leaf – “Arrowheads are found at the river”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Bright yellow foliage in the fall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0D28A2-8EA4-4EF0-9056-3BDAA7290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46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boxwood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56FC831-33ED-F573-A6F1-494B0E25C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4479819" cy="3593591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Opposite leaves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Has a distinct (often unpleasant) smell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Often square with stem groove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The midrib on the bottom of the leaf is often white (most varieties)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230D37-1631-F884-26F7-48BC1FCD28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2019" y="2835154"/>
            <a:ext cx="3050874" cy="40228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54E396-EEDC-421F-8F72-A34ECF99D61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9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FFE555-9131-C74C-A53B-C00A7F38A4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4064257" cy="6858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7FA125-BB03-ADAA-7FD5-194376988F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279" y="10"/>
            <a:ext cx="3906925" cy="6857990"/>
          </a:xfrm>
          <a:custGeom>
            <a:avLst/>
            <a:gdLst/>
            <a:ahLst/>
            <a:cxnLst/>
            <a:rect l="l" t="t" r="r" b="b"/>
            <a:pathLst>
              <a:path w="3906925" h="6858000">
                <a:moveTo>
                  <a:pt x="0" y="0"/>
                </a:moveTo>
                <a:lnTo>
                  <a:pt x="3727537" y="0"/>
                </a:lnTo>
                <a:lnTo>
                  <a:pt x="3732300" y="66675"/>
                </a:lnTo>
                <a:lnTo>
                  <a:pt x="3740237" y="122237"/>
                </a:lnTo>
                <a:lnTo>
                  <a:pt x="3749762" y="174625"/>
                </a:lnTo>
                <a:lnTo>
                  <a:pt x="3765637" y="217487"/>
                </a:lnTo>
                <a:lnTo>
                  <a:pt x="3781512" y="260350"/>
                </a:lnTo>
                <a:lnTo>
                  <a:pt x="3800562" y="296862"/>
                </a:lnTo>
                <a:lnTo>
                  <a:pt x="3819612" y="334962"/>
                </a:lnTo>
                <a:lnTo>
                  <a:pt x="3837075" y="369887"/>
                </a:lnTo>
                <a:lnTo>
                  <a:pt x="3854537" y="409575"/>
                </a:lnTo>
                <a:lnTo>
                  <a:pt x="3870412" y="450850"/>
                </a:lnTo>
                <a:lnTo>
                  <a:pt x="3884700" y="496887"/>
                </a:lnTo>
                <a:lnTo>
                  <a:pt x="3895812" y="546100"/>
                </a:lnTo>
                <a:lnTo>
                  <a:pt x="3903750" y="606425"/>
                </a:lnTo>
                <a:lnTo>
                  <a:pt x="3906925" y="673100"/>
                </a:lnTo>
                <a:lnTo>
                  <a:pt x="3903750" y="744537"/>
                </a:lnTo>
                <a:lnTo>
                  <a:pt x="3895812" y="801687"/>
                </a:lnTo>
                <a:lnTo>
                  <a:pt x="3884700" y="854075"/>
                </a:lnTo>
                <a:lnTo>
                  <a:pt x="3870412" y="901700"/>
                </a:lnTo>
                <a:lnTo>
                  <a:pt x="3854537" y="942975"/>
                </a:lnTo>
                <a:lnTo>
                  <a:pt x="3835487" y="981075"/>
                </a:lnTo>
                <a:lnTo>
                  <a:pt x="3816437" y="1017587"/>
                </a:lnTo>
                <a:lnTo>
                  <a:pt x="3797387" y="1055687"/>
                </a:lnTo>
                <a:lnTo>
                  <a:pt x="3779925" y="1095375"/>
                </a:lnTo>
                <a:lnTo>
                  <a:pt x="3762462" y="1136650"/>
                </a:lnTo>
                <a:lnTo>
                  <a:pt x="3748175" y="1182687"/>
                </a:lnTo>
                <a:lnTo>
                  <a:pt x="3738650" y="1235075"/>
                </a:lnTo>
                <a:lnTo>
                  <a:pt x="3729125" y="1295400"/>
                </a:lnTo>
                <a:lnTo>
                  <a:pt x="3727537" y="1363662"/>
                </a:lnTo>
                <a:lnTo>
                  <a:pt x="3729125" y="1431925"/>
                </a:lnTo>
                <a:lnTo>
                  <a:pt x="3738650" y="1492250"/>
                </a:lnTo>
                <a:lnTo>
                  <a:pt x="3748175" y="1544637"/>
                </a:lnTo>
                <a:lnTo>
                  <a:pt x="3762462" y="1589087"/>
                </a:lnTo>
                <a:lnTo>
                  <a:pt x="3779925" y="1631950"/>
                </a:lnTo>
                <a:lnTo>
                  <a:pt x="3797387" y="1671637"/>
                </a:lnTo>
                <a:lnTo>
                  <a:pt x="3816437" y="1708150"/>
                </a:lnTo>
                <a:lnTo>
                  <a:pt x="3835487" y="1743075"/>
                </a:lnTo>
                <a:lnTo>
                  <a:pt x="3854537" y="1782762"/>
                </a:lnTo>
                <a:lnTo>
                  <a:pt x="3870412" y="1824037"/>
                </a:lnTo>
                <a:lnTo>
                  <a:pt x="3884700" y="1870075"/>
                </a:lnTo>
                <a:lnTo>
                  <a:pt x="3895812" y="1922462"/>
                </a:lnTo>
                <a:lnTo>
                  <a:pt x="3903750" y="1982787"/>
                </a:lnTo>
                <a:lnTo>
                  <a:pt x="3906925" y="2051050"/>
                </a:lnTo>
                <a:lnTo>
                  <a:pt x="3903750" y="2119312"/>
                </a:lnTo>
                <a:lnTo>
                  <a:pt x="3895812" y="2179637"/>
                </a:lnTo>
                <a:lnTo>
                  <a:pt x="3884700" y="2232025"/>
                </a:lnTo>
                <a:lnTo>
                  <a:pt x="3870412" y="2278062"/>
                </a:lnTo>
                <a:lnTo>
                  <a:pt x="3854537" y="2319337"/>
                </a:lnTo>
                <a:lnTo>
                  <a:pt x="3835487" y="2359025"/>
                </a:lnTo>
                <a:lnTo>
                  <a:pt x="3816437" y="2395537"/>
                </a:lnTo>
                <a:lnTo>
                  <a:pt x="3797387" y="2433637"/>
                </a:lnTo>
                <a:lnTo>
                  <a:pt x="3779925" y="2471737"/>
                </a:lnTo>
                <a:lnTo>
                  <a:pt x="3762462" y="2513012"/>
                </a:lnTo>
                <a:lnTo>
                  <a:pt x="3748175" y="2560637"/>
                </a:lnTo>
                <a:lnTo>
                  <a:pt x="3738650" y="2613025"/>
                </a:lnTo>
                <a:lnTo>
                  <a:pt x="3729125" y="2671762"/>
                </a:lnTo>
                <a:lnTo>
                  <a:pt x="3727537" y="2741612"/>
                </a:lnTo>
                <a:lnTo>
                  <a:pt x="3729125" y="2809875"/>
                </a:lnTo>
                <a:lnTo>
                  <a:pt x="3738650" y="2868612"/>
                </a:lnTo>
                <a:lnTo>
                  <a:pt x="3748175" y="2922587"/>
                </a:lnTo>
                <a:lnTo>
                  <a:pt x="3762462" y="2967037"/>
                </a:lnTo>
                <a:lnTo>
                  <a:pt x="3779925" y="3009900"/>
                </a:lnTo>
                <a:lnTo>
                  <a:pt x="3797387" y="3046412"/>
                </a:lnTo>
                <a:lnTo>
                  <a:pt x="3816437" y="3084512"/>
                </a:lnTo>
                <a:lnTo>
                  <a:pt x="3835487" y="3121025"/>
                </a:lnTo>
                <a:lnTo>
                  <a:pt x="3854537" y="3160712"/>
                </a:lnTo>
                <a:lnTo>
                  <a:pt x="3870412" y="3201987"/>
                </a:lnTo>
                <a:lnTo>
                  <a:pt x="3884700" y="3248025"/>
                </a:lnTo>
                <a:lnTo>
                  <a:pt x="3895812" y="3300412"/>
                </a:lnTo>
                <a:lnTo>
                  <a:pt x="3903750" y="3360737"/>
                </a:lnTo>
                <a:lnTo>
                  <a:pt x="3906925" y="3427412"/>
                </a:lnTo>
                <a:lnTo>
                  <a:pt x="3903750" y="3497262"/>
                </a:lnTo>
                <a:lnTo>
                  <a:pt x="3895812" y="3557587"/>
                </a:lnTo>
                <a:lnTo>
                  <a:pt x="3884700" y="3609975"/>
                </a:lnTo>
                <a:lnTo>
                  <a:pt x="3870412" y="3656012"/>
                </a:lnTo>
                <a:lnTo>
                  <a:pt x="3854537" y="3697287"/>
                </a:lnTo>
                <a:lnTo>
                  <a:pt x="3835487" y="3736975"/>
                </a:lnTo>
                <a:lnTo>
                  <a:pt x="3797387" y="3811587"/>
                </a:lnTo>
                <a:lnTo>
                  <a:pt x="3779925" y="3848100"/>
                </a:lnTo>
                <a:lnTo>
                  <a:pt x="3762462" y="3890962"/>
                </a:lnTo>
                <a:lnTo>
                  <a:pt x="3748175" y="3935412"/>
                </a:lnTo>
                <a:lnTo>
                  <a:pt x="3738650" y="3987800"/>
                </a:lnTo>
                <a:lnTo>
                  <a:pt x="3729125" y="4048125"/>
                </a:lnTo>
                <a:lnTo>
                  <a:pt x="3727537" y="4116387"/>
                </a:lnTo>
                <a:lnTo>
                  <a:pt x="3729125" y="4186237"/>
                </a:lnTo>
                <a:lnTo>
                  <a:pt x="3738650" y="4244975"/>
                </a:lnTo>
                <a:lnTo>
                  <a:pt x="3748175" y="4297362"/>
                </a:lnTo>
                <a:lnTo>
                  <a:pt x="3762462" y="4343400"/>
                </a:lnTo>
                <a:lnTo>
                  <a:pt x="3779925" y="4386262"/>
                </a:lnTo>
                <a:lnTo>
                  <a:pt x="3797387" y="4424362"/>
                </a:lnTo>
                <a:lnTo>
                  <a:pt x="3835487" y="4498975"/>
                </a:lnTo>
                <a:lnTo>
                  <a:pt x="3854537" y="4537075"/>
                </a:lnTo>
                <a:lnTo>
                  <a:pt x="3870412" y="4579937"/>
                </a:lnTo>
                <a:lnTo>
                  <a:pt x="3884700" y="4625975"/>
                </a:lnTo>
                <a:lnTo>
                  <a:pt x="3895812" y="4678362"/>
                </a:lnTo>
                <a:lnTo>
                  <a:pt x="3903750" y="4738687"/>
                </a:lnTo>
                <a:lnTo>
                  <a:pt x="3906925" y="4806950"/>
                </a:lnTo>
                <a:lnTo>
                  <a:pt x="3903750" y="4875212"/>
                </a:lnTo>
                <a:lnTo>
                  <a:pt x="3895812" y="4935537"/>
                </a:lnTo>
                <a:lnTo>
                  <a:pt x="3884700" y="4987925"/>
                </a:lnTo>
                <a:lnTo>
                  <a:pt x="3870412" y="5033962"/>
                </a:lnTo>
                <a:lnTo>
                  <a:pt x="3854537" y="5075237"/>
                </a:lnTo>
                <a:lnTo>
                  <a:pt x="3835487" y="5114925"/>
                </a:lnTo>
                <a:lnTo>
                  <a:pt x="3816437" y="5149850"/>
                </a:lnTo>
                <a:lnTo>
                  <a:pt x="3797387" y="5186362"/>
                </a:lnTo>
                <a:lnTo>
                  <a:pt x="3779925" y="5226050"/>
                </a:lnTo>
                <a:lnTo>
                  <a:pt x="3762462" y="5268912"/>
                </a:lnTo>
                <a:lnTo>
                  <a:pt x="3748175" y="5313362"/>
                </a:lnTo>
                <a:lnTo>
                  <a:pt x="3738650" y="5365750"/>
                </a:lnTo>
                <a:lnTo>
                  <a:pt x="3729125" y="5426075"/>
                </a:lnTo>
                <a:lnTo>
                  <a:pt x="3727537" y="5494337"/>
                </a:lnTo>
                <a:lnTo>
                  <a:pt x="3729125" y="5562600"/>
                </a:lnTo>
                <a:lnTo>
                  <a:pt x="3738650" y="5622925"/>
                </a:lnTo>
                <a:lnTo>
                  <a:pt x="3748175" y="5675312"/>
                </a:lnTo>
                <a:lnTo>
                  <a:pt x="3762462" y="5721350"/>
                </a:lnTo>
                <a:lnTo>
                  <a:pt x="3779925" y="5762625"/>
                </a:lnTo>
                <a:lnTo>
                  <a:pt x="3797387" y="5802312"/>
                </a:lnTo>
                <a:lnTo>
                  <a:pt x="3816437" y="5840412"/>
                </a:lnTo>
                <a:lnTo>
                  <a:pt x="3835487" y="5876925"/>
                </a:lnTo>
                <a:lnTo>
                  <a:pt x="3854537" y="5915025"/>
                </a:lnTo>
                <a:lnTo>
                  <a:pt x="3870412" y="5956300"/>
                </a:lnTo>
                <a:lnTo>
                  <a:pt x="3884700" y="6003925"/>
                </a:lnTo>
                <a:lnTo>
                  <a:pt x="3895812" y="6056312"/>
                </a:lnTo>
                <a:lnTo>
                  <a:pt x="3903750" y="6113462"/>
                </a:lnTo>
                <a:lnTo>
                  <a:pt x="3906925" y="6183312"/>
                </a:lnTo>
                <a:lnTo>
                  <a:pt x="3903750" y="6251575"/>
                </a:lnTo>
                <a:lnTo>
                  <a:pt x="3895812" y="6311900"/>
                </a:lnTo>
                <a:lnTo>
                  <a:pt x="3884700" y="6361112"/>
                </a:lnTo>
                <a:lnTo>
                  <a:pt x="3870412" y="6407150"/>
                </a:lnTo>
                <a:lnTo>
                  <a:pt x="3854537" y="6448425"/>
                </a:lnTo>
                <a:lnTo>
                  <a:pt x="3837075" y="6488112"/>
                </a:lnTo>
                <a:lnTo>
                  <a:pt x="3819612" y="6523037"/>
                </a:lnTo>
                <a:lnTo>
                  <a:pt x="3800562" y="6561137"/>
                </a:lnTo>
                <a:lnTo>
                  <a:pt x="3781512" y="6597650"/>
                </a:lnTo>
                <a:lnTo>
                  <a:pt x="3765637" y="6640512"/>
                </a:lnTo>
                <a:lnTo>
                  <a:pt x="3749762" y="6683375"/>
                </a:lnTo>
                <a:lnTo>
                  <a:pt x="3740237" y="6735762"/>
                </a:lnTo>
                <a:lnTo>
                  <a:pt x="3732300" y="6791325"/>
                </a:lnTo>
                <a:lnTo>
                  <a:pt x="372753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F7CC7D8E-EFA5-4077-A4F3-6CA7CE124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04502" y="0"/>
            <a:ext cx="4287499" cy="6858000"/>
          </a:xfrm>
          <a:custGeom>
            <a:avLst/>
            <a:gdLst>
              <a:gd name="connsiteX0" fmla="*/ 0 w 4287499"/>
              <a:gd name="connsiteY0" fmla="*/ 0 h 6858000"/>
              <a:gd name="connsiteX1" fmla="*/ 4287499 w 4287499"/>
              <a:gd name="connsiteY1" fmla="*/ 0 h 6858000"/>
              <a:gd name="connsiteX2" fmla="*/ 4287499 w 4287499"/>
              <a:gd name="connsiteY2" fmla="*/ 6858000 h 6858000"/>
              <a:gd name="connsiteX3" fmla="*/ 0 w 4287499"/>
              <a:gd name="connsiteY3" fmla="*/ 6858000 h 6858000"/>
              <a:gd name="connsiteX4" fmla="*/ 4763 w 4287499"/>
              <a:gd name="connsiteY4" fmla="*/ 6791325 h 6858000"/>
              <a:gd name="connsiteX5" fmla="*/ 12700 w 4287499"/>
              <a:gd name="connsiteY5" fmla="*/ 6735762 h 6858000"/>
              <a:gd name="connsiteX6" fmla="*/ 22225 w 4287499"/>
              <a:gd name="connsiteY6" fmla="*/ 6683375 h 6858000"/>
              <a:gd name="connsiteX7" fmla="*/ 38100 w 4287499"/>
              <a:gd name="connsiteY7" fmla="*/ 6640512 h 6858000"/>
              <a:gd name="connsiteX8" fmla="*/ 53975 w 4287499"/>
              <a:gd name="connsiteY8" fmla="*/ 6597650 h 6858000"/>
              <a:gd name="connsiteX9" fmla="*/ 73025 w 4287499"/>
              <a:gd name="connsiteY9" fmla="*/ 6561137 h 6858000"/>
              <a:gd name="connsiteX10" fmla="*/ 92075 w 4287499"/>
              <a:gd name="connsiteY10" fmla="*/ 6523037 h 6858000"/>
              <a:gd name="connsiteX11" fmla="*/ 109538 w 4287499"/>
              <a:gd name="connsiteY11" fmla="*/ 6488112 h 6858000"/>
              <a:gd name="connsiteX12" fmla="*/ 127000 w 4287499"/>
              <a:gd name="connsiteY12" fmla="*/ 6448425 h 6858000"/>
              <a:gd name="connsiteX13" fmla="*/ 142875 w 4287499"/>
              <a:gd name="connsiteY13" fmla="*/ 6407150 h 6858000"/>
              <a:gd name="connsiteX14" fmla="*/ 157163 w 4287499"/>
              <a:gd name="connsiteY14" fmla="*/ 6361112 h 6858000"/>
              <a:gd name="connsiteX15" fmla="*/ 168275 w 4287499"/>
              <a:gd name="connsiteY15" fmla="*/ 6311900 h 6858000"/>
              <a:gd name="connsiteX16" fmla="*/ 176213 w 4287499"/>
              <a:gd name="connsiteY16" fmla="*/ 6251575 h 6858000"/>
              <a:gd name="connsiteX17" fmla="*/ 179388 w 4287499"/>
              <a:gd name="connsiteY17" fmla="*/ 6183312 h 6858000"/>
              <a:gd name="connsiteX18" fmla="*/ 176213 w 4287499"/>
              <a:gd name="connsiteY18" fmla="*/ 6113462 h 6858000"/>
              <a:gd name="connsiteX19" fmla="*/ 168275 w 4287499"/>
              <a:gd name="connsiteY19" fmla="*/ 6056312 h 6858000"/>
              <a:gd name="connsiteX20" fmla="*/ 157163 w 4287499"/>
              <a:gd name="connsiteY20" fmla="*/ 6003925 h 6858000"/>
              <a:gd name="connsiteX21" fmla="*/ 142875 w 4287499"/>
              <a:gd name="connsiteY21" fmla="*/ 5956300 h 6858000"/>
              <a:gd name="connsiteX22" fmla="*/ 127000 w 4287499"/>
              <a:gd name="connsiteY22" fmla="*/ 5915025 h 6858000"/>
              <a:gd name="connsiteX23" fmla="*/ 107950 w 4287499"/>
              <a:gd name="connsiteY23" fmla="*/ 5876925 h 6858000"/>
              <a:gd name="connsiteX24" fmla="*/ 88900 w 4287499"/>
              <a:gd name="connsiteY24" fmla="*/ 5840412 h 6858000"/>
              <a:gd name="connsiteX25" fmla="*/ 69850 w 4287499"/>
              <a:gd name="connsiteY25" fmla="*/ 5802312 h 6858000"/>
              <a:gd name="connsiteX26" fmla="*/ 52388 w 4287499"/>
              <a:gd name="connsiteY26" fmla="*/ 5762625 h 6858000"/>
              <a:gd name="connsiteX27" fmla="*/ 34925 w 4287499"/>
              <a:gd name="connsiteY27" fmla="*/ 5721350 h 6858000"/>
              <a:gd name="connsiteX28" fmla="*/ 20638 w 4287499"/>
              <a:gd name="connsiteY28" fmla="*/ 5675312 h 6858000"/>
              <a:gd name="connsiteX29" fmla="*/ 11113 w 4287499"/>
              <a:gd name="connsiteY29" fmla="*/ 5622925 h 6858000"/>
              <a:gd name="connsiteX30" fmla="*/ 1588 w 4287499"/>
              <a:gd name="connsiteY30" fmla="*/ 5562600 h 6858000"/>
              <a:gd name="connsiteX31" fmla="*/ 0 w 4287499"/>
              <a:gd name="connsiteY31" fmla="*/ 5494337 h 6858000"/>
              <a:gd name="connsiteX32" fmla="*/ 1588 w 4287499"/>
              <a:gd name="connsiteY32" fmla="*/ 5426075 h 6858000"/>
              <a:gd name="connsiteX33" fmla="*/ 11113 w 4287499"/>
              <a:gd name="connsiteY33" fmla="*/ 5365750 h 6858000"/>
              <a:gd name="connsiteX34" fmla="*/ 20638 w 4287499"/>
              <a:gd name="connsiteY34" fmla="*/ 5313362 h 6858000"/>
              <a:gd name="connsiteX35" fmla="*/ 34925 w 4287499"/>
              <a:gd name="connsiteY35" fmla="*/ 5268912 h 6858000"/>
              <a:gd name="connsiteX36" fmla="*/ 52388 w 4287499"/>
              <a:gd name="connsiteY36" fmla="*/ 5226050 h 6858000"/>
              <a:gd name="connsiteX37" fmla="*/ 69850 w 4287499"/>
              <a:gd name="connsiteY37" fmla="*/ 5186362 h 6858000"/>
              <a:gd name="connsiteX38" fmla="*/ 88900 w 4287499"/>
              <a:gd name="connsiteY38" fmla="*/ 5149850 h 6858000"/>
              <a:gd name="connsiteX39" fmla="*/ 107950 w 4287499"/>
              <a:gd name="connsiteY39" fmla="*/ 5114925 h 6858000"/>
              <a:gd name="connsiteX40" fmla="*/ 127000 w 4287499"/>
              <a:gd name="connsiteY40" fmla="*/ 5075237 h 6858000"/>
              <a:gd name="connsiteX41" fmla="*/ 142875 w 4287499"/>
              <a:gd name="connsiteY41" fmla="*/ 5033962 h 6858000"/>
              <a:gd name="connsiteX42" fmla="*/ 157163 w 4287499"/>
              <a:gd name="connsiteY42" fmla="*/ 4987925 h 6858000"/>
              <a:gd name="connsiteX43" fmla="*/ 168275 w 4287499"/>
              <a:gd name="connsiteY43" fmla="*/ 4935537 h 6858000"/>
              <a:gd name="connsiteX44" fmla="*/ 176213 w 4287499"/>
              <a:gd name="connsiteY44" fmla="*/ 4875212 h 6858000"/>
              <a:gd name="connsiteX45" fmla="*/ 179388 w 4287499"/>
              <a:gd name="connsiteY45" fmla="*/ 4806950 h 6858000"/>
              <a:gd name="connsiteX46" fmla="*/ 176213 w 4287499"/>
              <a:gd name="connsiteY46" fmla="*/ 4738687 h 6858000"/>
              <a:gd name="connsiteX47" fmla="*/ 168275 w 4287499"/>
              <a:gd name="connsiteY47" fmla="*/ 4678362 h 6858000"/>
              <a:gd name="connsiteX48" fmla="*/ 157163 w 4287499"/>
              <a:gd name="connsiteY48" fmla="*/ 4625975 h 6858000"/>
              <a:gd name="connsiteX49" fmla="*/ 142875 w 4287499"/>
              <a:gd name="connsiteY49" fmla="*/ 4579937 h 6858000"/>
              <a:gd name="connsiteX50" fmla="*/ 127000 w 4287499"/>
              <a:gd name="connsiteY50" fmla="*/ 4537075 h 6858000"/>
              <a:gd name="connsiteX51" fmla="*/ 107950 w 4287499"/>
              <a:gd name="connsiteY51" fmla="*/ 4498975 h 6858000"/>
              <a:gd name="connsiteX52" fmla="*/ 69850 w 4287499"/>
              <a:gd name="connsiteY52" fmla="*/ 4424362 h 6858000"/>
              <a:gd name="connsiteX53" fmla="*/ 52388 w 4287499"/>
              <a:gd name="connsiteY53" fmla="*/ 4386262 h 6858000"/>
              <a:gd name="connsiteX54" fmla="*/ 34925 w 4287499"/>
              <a:gd name="connsiteY54" fmla="*/ 4343400 h 6858000"/>
              <a:gd name="connsiteX55" fmla="*/ 20638 w 4287499"/>
              <a:gd name="connsiteY55" fmla="*/ 4297362 h 6858000"/>
              <a:gd name="connsiteX56" fmla="*/ 11113 w 4287499"/>
              <a:gd name="connsiteY56" fmla="*/ 4244975 h 6858000"/>
              <a:gd name="connsiteX57" fmla="*/ 1588 w 4287499"/>
              <a:gd name="connsiteY57" fmla="*/ 4186237 h 6858000"/>
              <a:gd name="connsiteX58" fmla="*/ 0 w 4287499"/>
              <a:gd name="connsiteY58" fmla="*/ 4116387 h 6858000"/>
              <a:gd name="connsiteX59" fmla="*/ 1588 w 4287499"/>
              <a:gd name="connsiteY59" fmla="*/ 4048125 h 6858000"/>
              <a:gd name="connsiteX60" fmla="*/ 11113 w 4287499"/>
              <a:gd name="connsiteY60" fmla="*/ 3987800 h 6858000"/>
              <a:gd name="connsiteX61" fmla="*/ 20638 w 4287499"/>
              <a:gd name="connsiteY61" fmla="*/ 3935412 h 6858000"/>
              <a:gd name="connsiteX62" fmla="*/ 34925 w 4287499"/>
              <a:gd name="connsiteY62" fmla="*/ 3890962 h 6858000"/>
              <a:gd name="connsiteX63" fmla="*/ 52388 w 4287499"/>
              <a:gd name="connsiteY63" fmla="*/ 3848100 h 6858000"/>
              <a:gd name="connsiteX64" fmla="*/ 69850 w 4287499"/>
              <a:gd name="connsiteY64" fmla="*/ 3811587 h 6858000"/>
              <a:gd name="connsiteX65" fmla="*/ 107950 w 4287499"/>
              <a:gd name="connsiteY65" fmla="*/ 3736975 h 6858000"/>
              <a:gd name="connsiteX66" fmla="*/ 127000 w 4287499"/>
              <a:gd name="connsiteY66" fmla="*/ 3697287 h 6858000"/>
              <a:gd name="connsiteX67" fmla="*/ 142875 w 4287499"/>
              <a:gd name="connsiteY67" fmla="*/ 3656012 h 6858000"/>
              <a:gd name="connsiteX68" fmla="*/ 157163 w 4287499"/>
              <a:gd name="connsiteY68" fmla="*/ 3609975 h 6858000"/>
              <a:gd name="connsiteX69" fmla="*/ 168275 w 4287499"/>
              <a:gd name="connsiteY69" fmla="*/ 3557587 h 6858000"/>
              <a:gd name="connsiteX70" fmla="*/ 176213 w 4287499"/>
              <a:gd name="connsiteY70" fmla="*/ 3497262 h 6858000"/>
              <a:gd name="connsiteX71" fmla="*/ 179388 w 4287499"/>
              <a:gd name="connsiteY71" fmla="*/ 3427412 h 6858000"/>
              <a:gd name="connsiteX72" fmla="*/ 176213 w 4287499"/>
              <a:gd name="connsiteY72" fmla="*/ 3360737 h 6858000"/>
              <a:gd name="connsiteX73" fmla="*/ 168275 w 4287499"/>
              <a:gd name="connsiteY73" fmla="*/ 3300412 h 6858000"/>
              <a:gd name="connsiteX74" fmla="*/ 157163 w 4287499"/>
              <a:gd name="connsiteY74" fmla="*/ 3248025 h 6858000"/>
              <a:gd name="connsiteX75" fmla="*/ 142875 w 4287499"/>
              <a:gd name="connsiteY75" fmla="*/ 3201987 h 6858000"/>
              <a:gd name="connsiteX76" fmla="*/ 127000 w 4287499"/>
              <a:gd name="connsiteY76" fmla="*/ 3160712 h 6858000"/>
              <a:gd name="connsiteX77" fmla="*/ 107950 w 4287499"/>
              <a:gd name="connsiteY77" fmla="*/ 3121025 h 6858000"/>
              <a:gd name="connsiteX78" fmla="*/ 88900 w 4287499"/>
              <a:gd name="connsiteY78" fmla="*/ 3084512 h 6858000"/>
              <a:gd name="connsiteX79" fmla="*/ 69850 w 4287499"/>
              <a:gd name="connsiteY79" fmla="*/ 3046412 h 6858000"/>
              <a:gd name="connsiteX80" fmla="*/ 52388 w 4287499"/>
              <a:gd name="connsiteY80" fmla="*/ 3009900 h 6858000"/>
              <a:gd name="connsiteX81" fmla="*/ 34925 w 4287499"/>
              <a:gd name="connsiteY81" fmla="*/ 2967037 h 6858000"/>
              <a:gd name="connsiteX82" fmla="*/ 20638 w 4287499"/>
              <a:gd name="connsiteY82" fmla="*/ 2922587 h 6858000"/>
              <a:gd name="connsiteX83" fmla="*/ 11113 w 4287499"/>
              <a:gd name="connsiteY83" fmla="*/ 2868612 h 6858000"/>
              <a:gd name="connsiteX84" fmla="*/ 1588 w 4287499"/>
              <a:gd name="connsiteY84" fmla="*/ 2809875 h 6858000"/>
              <a:gd name="connsiteX85" fmla="*/ 0 w 4287499"/>
              <a:gd name="connsiteY85" fmla="*/ 2741612 h 6858000"/>
              <a:gd name="connsiteX86" fmla="*/ 1588 w 4287499"/>
              <a:gd name="connsiteY86" fmla="*/ 2671762 h 6858000"/>
              <a:gd name="connsiteX87" fmla="*/ 11113 w 4287499"/>
              <a:gd name="connsiteY87" fmla="*/ 2613025 h 6858000"/>
              <a:gd name="connsiteX88" fmla="*/ 20638 w 4287499"/>
              <a:gd name="connsiteY88" fmla="*/ 2560637 h 6858000"/>
              <a:gd name="connsiteX89" fmla="*/ 34925 w 4287499"/>
              <a:gd name="connsiteY89" fmla="*/ 2513012 h 6858000"/>
              <a:gd name="connsiteX90" fmla="*/ 52388 w 4287499"/>
              <a:gd name="connsiteY90" fmla="*/ 2471737 h 6858000"/>
              <a:gd name="connsiteX91" fmla="*/ 69850 w 4287499"/>
              <a:gd name="connsiteY91" fmla="*/ 2433637 h 6858000"/>
              <a:gd name="connsiteX92" fmla="*/ 88900 w 4287499"/>
              <a:gd name="connsiteY92" fmla="*/ 2395537 h 6858000"/>
              <a:gd name="connsiteX93" fmla="*/ 107950 w 4287499"/>
              <a:gd name="connsiteY93" fmla="*/ 2359025 h 6858000"/>
              <a:gd name="connsiteX94" fmla="*/ 127000 w 4287499"/>
              <a:gd name="connsiteY94" fmla="*/ 2319337 h 6858000"/>
              <a:gd name="connsiteX95" fmla="*/ 142875 w 4287499"/>
              <a:gd name="connsiteY95" fmla="*/ 2278062 h 6858000"/>
              <a:gd name="connsiteX96" fmla="*/ 157163 w 4287499"/>
              <a:gd name="connsiteY96" fmla="*/ 2232025 h 6858000"/>
              <a:gd name="connsiteX97" fmla="*/ 168275 w 4287499"/>
              <a:gd name="connsiteY97" fmla="*/ 2179637 h 6858000"/>
              <a:gd name="connsiteX98" fmla="*/ 176213 w 4287499"/>
              <a:gd name="connsiteY98" fmla="*/ 2119312 h 6858000"/>
              <a:gd name="connsiteX99" fmla="*/ 179388 w 4287499"/>
              <a:gd name="connsiteY99" fmla="*/ 2051050 h 6858000"/>
              <a:gd name="connsiteX100" fmla="*/ 176213 w 4287499"/>
              <a:gd name="connsiteY100" fmla="*/ 1982787 h 6858000"/>
              <a:gd name="connsiteX101" fmla="*/ 168275 w 4287499"/>
              <a:gd name="connsiteY101" fmla="*/ 1922462 h 6858000"/>
              <a:gd name="connsiteX102" fmla="*/ 157163 w 4287499"/>
              <a:gd name="connsiteY102" fmla="*/ 1870075 h 6858000"/>
              <a:gd name="connsiteX103" fmla="*/ 142875 w 4287499"/>
              <a:gd name="connsiteY103" fmla="*/ 1824037 h 6858000"/>
              <a:gd name="connsiteX104" fmla="*/ 127000 w 4287499"/>
              <a:gd name="connsiteY104" fmla="*/ 1782762 h 6858000"/>
              <a:gd name="connsiteX105" fmla="*/ 107950 w 4287499"/>
              <a:gd name="connsiteY105" fmla="*/ 1743075 h 6858000"/>
              <a:gd name="connsiteX106" fmla="*/ 88900 w 4287499"/>
              <a:gd name="connsiteY106" fmla="*/ 1708150 h 6858000"/>
              <a:gd name="connsiteX107" fmla="*/ 69850 w 4287499"/>
              <a:gd name="connsiteY107" fmla="*/ 1671637 h 6858000"/>
              <a:gd name="connsiteX108" fmla="*/ 52388 w 4287499"/>
              <a:gd name="connsiteY108" fmla="*/ 1631950 h 6858000"/>
              <a:gd name="connsiteX109" fmla="*/ 34925 w 4287499"/>
              <a:gd name="connsiteY109" fmla="*/ 1589087 h 6858000"/>
              <a:gd name="connsiteX110" fmla="*/ 20638 w 4287499"/>
              <a:gd name="connsiteY110" fmla="*/ 1544637 h 6858000"/>
              <a:gd name="connsiteX111" fmla="*/ 11113 w 4287499"/>
              <a:gd name="connsiteY111" fmla="*/ 1492250 h 6858000"/>
              <a:gd name="connsiteX112" fmla="*/ 1588 w 4287499"/>
              <a:gd name="connsiteY112" fmla="*/ 1431925 h 6858000"/>
              <a:gd name="connsiteX113" fmla="*/ 0 w 4287499"/>
              <a:gd name="connsiteY113" fmla="*/ 1363662 h 6858000"/>
              <a:gd name="connsiteX114" fmla="*/ 1588 w 4287499"/>
              <a:gd name="connsiteY114" fmla="*/ 1295400 h 6858000"/>
              <a:gd name="connsiteX115" fmla="*/ 11113 w 4287499"/>
              <a:gd name="connsiteY115" fmla="*/ 1235075 h 6858000"/>
              <a:gd name="connsiteX116" fmla="*/ 20638 w 4287499"/>
              <a:gd name="connsiteY116" fmla="*/ 1182687 h 6858000"/>
              <a:gd name="connsiteX117" fmla="*/ 34925 w 4287499"/>
              <a:gd name="connsiteY117" fmla="*/ 1136650 h 6858000"/>
              <a:gd name="connsiteX118" fmla="*/ 52388 w 4287499"/>
              <a:gd name="connsiteY118" fmla="*/ 1095375 h 6858000"/>
              <a:gd name="connsiteX119" fmla="*/ 69850 w 4287499"/>
              <a:gd name="connsiteY119" fmla="*/ 1055687 h 6858000"/>
              <a:gd name="connsiteX120" fmla="*/ 88900 w 4287499"/>
              <a:gd name="connsiteY120" fmla="*/ 1017587 h 6858000"/>
              <a:gd name="connsiteX121" fmla="*/ 107950 w 4287499"/>
              <a:gd name="connsiteY121" fmla="*/ 981075 h 6858000"/>
              <a:gd name="connsiteX122" fmla="*/ 127000 w 4287499"/>
              <a:gd name="connsiteY122" fmla="*/ 942975 h 6858000"/>
              <a:gd name="connsiteX123" fmla="*/ 142875 w 4287499"/>
              <a:gd name="connsiteY123" fmla="*/ 901700 h 6858000"/>
              <a:gd name="connsiteX124" fmla="*/ 157163 w 4287499"/>
              <a:gd name="connsiteY124" fmla="*/ 854075 h 6858000"/>
              <a:gd name="connsiteX125" fmla="*/ 168275 w 4287499"/>
              <a:gd name="connsiteY125" fmla="*/ 801687 h 6858000"/>
              <a:gd name="connsiteX126" fmla="*/ 176213 w 4287499"/>
              <a:gd name="connsiteY126" fmla="*/ 744537 h 6858000"/>
              <a:gd name="connsiteX127" fmla="*/ 179388 w 4287499"/>
              <a:gd name="connsiteY127" fmla="*/ 673100 h 6858000"/>
              <a:gd name="connsiteX128" fmla="*/ 176213 w 4287499"/>
              <a:gd name="connsiteY128" fmla="*/ 606425 h 6858000"/>
              <a:gd name="connsiteX129" fmla="*/ 168275 w 4287499"/>
              <a:gd name="connsiteY129" fmla="*/ 546100 h 6858000"/>
              <a:gd name="connsiteX130" fmla="*/ 157163 w 4287499"/>
              <a:gd name="connsiteY130" fmla="*/ 496887 h 6858000"/>
              <a:gd name="connsiteX131" fmla="*/ 142875 w 4287499"/>
              <a:gd name="connsiteY131" fmla="*/ 450850 h 6858000"/>
              <a:gd name="connsiteX132" fmla="*/ 127000 w 4287499"/>
              <a:gd name="connsiteY132" fmla="*/ 409575 h 6858000"/>
              <a:gd name="connsiteX133" fmla="*/ 109538 w 4287499"/>
              <a:gd name="connsiteY133" fmla="*/ 369887 h 6858000"/>
              <a:gd name="connsiteX134" fmla="*/ 92075 w 4287499"/>
              <a:gd name="connsiteY134" fmla="*/ 334962 h 6858000"/>
              <a:gd name="connsiteX135" fmla="*/ 73025 w 4287499"/>
              <a:gd name="connsiteY135" fmla="*/ 296862 h 6858000"/>
              <a:gd name="connsiteX136" fmla="*/ 53975 w 4287499"/>
              <a:gd name="connsiteY136" fmla="*/ 260350 h 6858000"/>
              <a:gd name="connsiteX137" fmla="*/ 38100 w 4287499"/>
              <a:gd name="connsiteY137" fmla="*/ 217487 h 6858000"/>
              <a:gd name="connsiteX138" fmla="*/ 22225 w 4287499"/>
              <a:gd name="connsiteY138" fmla="*/ 174625 h 6858000"/>
              <a:gd name="connsiteX139" fmla="*/ 12700 w 4287499"/>
              <a:gd name="connsiteY139" fmla="*/ 122237 h 6858000"/>
              <a:gd name="connsiteX140" fmla="*/ 4763 w 428749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87499" h="6858000">
                <a:moveTo>
                  <a:pt x="0" y="0"/>
                </a:moveTo>
                <a:lnTo>
                  <a:pt x="4287499" y="0"/>
                </a:lnTo>
                <a:lnTo>
                  <a:pt x="4287499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3205" y="382384"/>
            <a:ext cx="3138245" cy="1821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Butterfly bush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5C40CEF-F30C-CFE8-6EC8-7C781103A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3205" y="2460171"/>
            <a:ext cx="3138246" cy="3626249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Opposite leaves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Deciduous plant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Underside of the leaf is white/greyish color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4-8 sided stem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Blooms in several colors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Large flower spike often remains on plant </a:t>
            </a:r>
          </a:p>
        </p:txBody>
      </p:sp>
    </p:spTree>
    <p:extLst>
      <p:ext uri="{BB962C8B-B14F-4D97-AF65-F5344CB8AC3E}">
        <p14:creationId xmlns:p14="http://schemas.microsoft.com/office/powerpoint/2010/main" val="1837696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718E3-730E-D382-2D91-7AF87465E8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-1"/>
            <a:ext cx="4064257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279" y="10"/>
            <a:ext cx="3906925" cy="6857990"/>
          </a:xfrm>
          <a:custGeom>
            <a:avLst/>
            <a:gdLst/>
            <a:ahLst/>
            <a:cxnLst/>
            <a:rect l="l" t="t" r="r" b="b"/>
            <a:pathLst>
              <a:path w="3906925" h="6858000">
                <a:moveTo>
                  <a:pt x="0" y="0"/>
                </a:moveTo>
                <a:lnTo>
                  <a:pt x="3727537" y="0"/>
                </a:lnTo>
                <a:lnTo>
                  <a:pt x="3732300" y="66675"/>
                </a:lnTo>
                <a:lnTo>
                  <a:pt x="3740237" y="122237"/>
                </a:lnTo>
                <a:lnTo>
                  <a:pt x="3749762" y="174625"/>
                </a:lnTo>
                <a:lnTo>
                  <a:pt x="3765637" y="217487"/>
                </a:lnTo>
                <a:lnTo>
                  <a:pt x="3781512" y="260350"/>
                </a:lnTo>
                <a:lnTo>
                  <a:pt x="3800562" y="296862"/>
                </a:lnTo>
                <a:lnTo>
                  <a:pt x="3819612" y="334962"/>
                </a:lnTo>
                <a:lnTo>
                  <a:pt x="3837075" y="369887"/>
                </a:lnTo>
                <a:lnTo>
                  <a:pt x="3854537" y="409575"/>
                </a:lnTo>
                <a:lnTo>
                  <a:pt x="3870412" y="450850"/>
                </a:lnTo>
                <a:lnTo>
                  <a:pt x="3884700" y="496887"/>
                </a:lnTo>
                <a:lnTo>
                  <a:pt x="3895812" y="546100"/>
                </a:lnTo>
                <a:lnTo>
                  <a:pt x="3903750" y="606425"/>
                </a:lnTo>
                <a:lnTo>
                  <a:pt x="3906925" y="673100"/>
                </a:lnTo>
                <a:lnTo>
                  <a:pt x="3903750" y="744537"/>
                </a:lnTo>
                <a:lnTo>
                  <a:pt x="3895812" y="801687"/>
                </a:lnTo>
                <a:lnTo>
                  <a:pt x="3884700" y="854075"/>
                </a:lnTo>
                <a:lnTo>
                  <a:pt x="3870412" y="901700"/>
                </a:lnTo>
                <a:lnTo>
                  <a:pt x="3854537" y="942975"/>
                </a:lnTo>
                <a:lnTo>
                  <a:pt x="3835487" y="981075"/>
                </a:lnTo>
                <a:lnTo>
                  <a:pt x="3816437" y="1017587"/>
                </a:lnTo>
                <a:lnTo>
                  <a:pt x="3797387" y="1055687"/>
                </a:lnTo>
                <a:lnTo>
                  <a:pt x="3779925" y="1095375"/>
                </a:lnTo>
                <a:lnTo>
                  <a:pt x="3762462" y="1136650"/>
                </a:lnTo>
                <a:lnTo>
                  <a:pt x="3748175" y="1182687"/>
                </a:lnTo>
                <a:lnTo>
                  <a:pt x="3738650" y="1235075"/>
                </a:lnTo>
                <a:lnTo>
                  <a:pt x="3729125" y="1295400"/>
                </a:lnTo>
                <a:lnTo>
                  <a:pt x="3727537" y="1363662"/>
                </a:lnTo>
                <a:lnTo>
                  <a:pt x="3729125" y="1431925"/>
                </a:lnTo>
                <a:lnTo>
                  <a:pt x="3738650" y="1492250"/>
                </a:lnTo>
                <a:lnTo>
                  <a:pt x="3748175" y="1544637"/>
                </a:lnTo>
                <a:lnTo>
                  <a:pt x="3762462" y="1589087"/>
                </a:lnTo>
                <a:lnTo>
                  <a:pt x="3779925" y="1631950"/>
                </a:lnTo>
                <a:lnTo>
                  <a:pt x="3797387" y="1671637"/>
                </a:lnTo>
                <a:lnTo>
                  <a:pt x="3816437" y="1708150"/>
                </a:lnTo>
                <a:lnTo>
                  <a:pt x="3835487" y="1743075"/>
                </a:lnTo>
                <a:lnTo>
                  <a:pt x="3854537" y="1782762"/>
                </a:lnTo>
                <a:lnTo>
                  <a:pt x="3870412" y="1824037"/>
                </a:lnTo>
                <a:lnTo>
                  <a:pt x="3884700" y="1870075"/>
                </a:lnTo>
                <a:lnTo>
                  <a:pt x="3895812" y="1922462"/>
                </a:lnTo>
                <a:lnTo>
                  <a:pt x="3903750" y="1982787"/>
                </a:lnTo>
                <a:lnTo>
                  <a:pt x="3906925" y="2051050"/>
                </a:lnTo>
                <a:lnTo>
                  <a:pt x="3903750" y="2119312"/>
                </a:lnTo>
                <a:lnTo>
                  <a:pt x="3895812" y="2179637"/>
                </a:lnTo>
                <a:lnTo>
                  <a:pt x="3884700" y="2232025"/>
                </a:lnTo>
                <a:lnTo>
                  <a:pt x="3870412" y="2278062"/>
                </a:lnTo>
                <a:lnTo>
                  <a:pt x="3854537" y="2319337"/>
                </a:lnTo>
                <a:lnTo>
                  <a:pt x="3835487" y="2359025"/>
                </a:lnTo>
                <a:lnTo>
                  <a:pt x="3816437" y="2395537"/>
                </a:lnTo>
                <a:lnTo>
                  <a:pt x="3797387" y="2433637"/>
                </a:lnTo>
                <a:lnTo>
                  <a:pt x="3779925" y="2471737"/>
                </a:lnTo>
                <a:lnTo>
                  <a:pt x="3762462" y="2513012"/>
                </a:lnTo>
                <a:lnTo>
                  <a:pt x="3748175" y="2560637"/>
                </a:lnTo>
                <a:lnTo>
                  <a:pt x="3738650" y="2613025"/>
                </a:lnTo>
                <a:lnTo>
                  <a:pt x="3729125" y="2671762"/>
                </a:lnTo>
                <a:lnTo>
                  <a:pt x="3727537" y="2741612"/>
                </a:lnTo>
                <a:lnTo>
                  <a:pt x="3729125" y="2809875"/>
                </a:lnTo>
                <a:lnTo>
                  <a:pt x="3738650" y="2868612"/>
                </a:lnTo>
                <a:lnTo>
                  <a:pt x="3748175" y="2922587"/>
                </a:lnTo>
                <a:lnTo>
                  <a:pt x="3762462" y="2967037"/>
                </a:lnTo>
                <a:lnTo>
                  <a:pt x="3779925" y="3009900"/>
                </a:lnTo>
                <a:lnTo>
                  <a:pt x="3797387" y="3046412"/>
                </a:lnTo>
                <a:lnTo>
                  <a:pt x="3816437" y="3084512"/>
                </a:lnTo>
                <a:lnTo>
                  <a:pt x="3835487" y="3121025"/>
                </a:lnTo>
                <a:lnTo>
                  <a:pt x="3854537" y="3160712"/>
                </a:lnTo>
                <a:lnTo>
                  <a:pt x="3870412" y="3201987"/>
                </a:lnTo>
                <a:lnTo>
                  <a:pt x="3884700" y="3248025"/>
                </a:lnTo>
                <a:lnTo>
                  <a:pt x="3895812" y="3300412"/>
                </a:lnTo>
                <a:lnTo>
                  <a:pt x="3903750" y="3360737"/>
                </a:lnTo>
                <a:lnTo>
                  <a:pt x="3906925" y="3427412"/>
                </a:lnTo>
                <a:lnTo>
                  <a:pt x="3903750" y="3497262"/>
                </a:lnTo>
                <a:lnTo>
                  <a:pt x="3895812" y="3557587"/>
                </a:lnTo>
                <a:lnTo>
                  <a:pt x="3884700" y="3609975"/>
                </a:lnTo>
                <a:lnTo>
                  <a:pt x="3870412" y="3656012"/>
                </a:lnTo>
                <a:lnTo>
                  <a:pt x="3854537" y="3697287"/>
                </a:lnTo>
                <a:lnTo>
                  <a:pt x="3835487" y="3736975"/>
                </a:lnTo>
                <a:lnTo>
                  <a:pt x="3797387" y="3811587"/>
                </a:lnTo>
                <a:lnTo>
                  <a:pt x="3779925" y="3848100"/>
                </a:lnTo>
                <a:lnTo>
                  <a:pt x="3762462" y="3890962"/>
                </a:lnTo>
                <a:lnTo>
                  <a:pt x="3748175" y="3935412"/>
                </a:lnTo>
                <a:lnTo>
                  <a:pt x="3738650" y="3987800"/>
                </a:lnTo>
                <a:lnTo>
                  <a:pt x="3729125" y="4048125"/>
                </a:lnTo>
                <a:lnTo>
                  <a:pt x="3727537" y="4116387"/>
                </a:lnTo>
                <a:lnTo>
                  <a:pt x="3729125" y="4186237"/>
                </a:lnTo>
                <a:lnTo>
                  <a:pt x="3738650" y="4244975"/>
                </a:lnTo>
                <a:lnTo>
                  <a:pt x="3748175" y="4297362"/>
                </a:lnTo>
                <a:lnTo>
                  <a:pt x="3762462" y="4343400"/>
                </a:lnTo>
                <a:lnTo>
                  <a:pt x="3779925" y="4386262"/>
                </a:lnTo>
                <a:lnTo>
                  <a:pt x="3797387" y="4424362"/>
                </a:lnTo>
                <a:lnTo>
                  <a:pt x="3835487" y="4498975"/>
                </a:lnTo>
                <a:lnTo>
                  <a:pt x="3854537" y="4537075"/>
                </a:lnTo>
                <a:lnTo>
                  <a:pt x="3870412" y="4579937"/>
                </a:lnTo>
                <a:lnTo>
                  <a:pt x="3884700" y="4625975"/>
                </a:lnTo>
                <a:lnTo>
                  <a:pt x="3895812" y="4678362"/>
                </a:lnTo>
                <a:lnTo>
                  <a:pt x="3903750" y="4738687"/>
                </a:lnTo>
                <a:lnTo>
                  <a:pt x="3906925" y="4806950"/>
                </a:lnTo>
                <a:lnTo>
                  <a:pt x="3903750" y="4875212"/>
                </a:lnTo>
                <a:lnTo>
                  <a:pt x="3895812" y="4935537"/>
                </a:lnTo>
                <a:lnTo>
                  <a:pt x="3884700" y="4987925"/>
                </a:lnTo>
                <a:lnTo>
                  <a:pt x="3870412" y="5033962"/>
                </a:lnTo>
                <a:lnTo>
                  <a:pt x="3854537" y="5075237"/>
                </a:lnTo>
                <a:lnTo>
                  <a:pt x="3835487" y="5114925"/>
                </a:lnTo>
                <a:lnTo>
                  <a:pt x="3816437" y="5149850"/>
                </a:lnTo>
                <a:lnTo>
                  <a:pt x="3797387" y="5186362"/>
                </a:lnTo>
                <a:lnTo>
                  <a:pt x="3779925" y="5226050"/>
                </a:lnTo>
                <a:lnTo>
                  <a:pt x="3762462" y="5268912"/>
                </a:lnTo>
                <a:lnTo>
                  <a:pt x="3748175" y="5313362"/>
                </a:lnTo>
                <a:lnTo>
                  <a:pt x="3738650" y="5365750"/>
                </a:lnTo>
                <a:lnTo>
                  <a:pt x="3729125" y="5426075"/>
                </a:lnTo>
                <a:lnTo>
                  <a:pt x="3727537" y="5494337"/>
                </a:lnTo>
                <a:lnTo>
                  <a:pt x="3729125" y="5562600"/>
                </a:lnTo>
                <a:lnTo>
                  <a:pt x="3738650" y="5622925"/>
                </a:lnTo>
                <a:lnTo>
                  <a:pt x="3748175" y="5675312"/>
                </a:lnTo>
                <a:lnTo>
                  <a:pt x="3762462" y="5721350"/>
                </a:lnTo>
                <a:lnTo>
                  <a:pt x="3779925" y="5762625"/>
                </a:lnTo>
                <a:lnTo>
                  <a:pt x="3797387" y="5802312"/>
                </a:lnTo>
                <a:lnTo>
                  <a:pt x="3816437" y="5840412"/>
                </a:lnTo>
                <a:lnTo>
                  <a:pt x="3835487" y="5876925"/>
                </a:lnTo>
                <a:lnTo>
                  <a:pt x="3854537" y="5915025"/>
                </a:lnTo>
                <a:lnTo>
                  <a:pt x="3870412" y="5956300"/>
                </a:lnTo>
                <a:lnTo>
                  <a:pt x="3884700" y="6003925"/>
                </a:lnTo>
                <a:lnTo>
                  <a:pt x="3895812" y="6056312"/>
                </a:lnTo>
                <a:lnTo>
                  <a:pt x="3903750" y="6113462"/>
                </a:lnTo>
                <a:lnTo>
                  <a:pt x="3906925" y="6183312"/>
                </a:lnTo>
                <a:lnTo>
                  <a:pt x="3903750" y="6251575"/>
                </a:lnTo>
                <a:lnTo>
                  <a:pt x="3895812" y="6311900"/>
                </a:lnTo>
                <a:lnTo>
                  <a:pt x="3884700" y="6361112"/>
                </a:lnTo>
                <a:lnTo>
                  <a:pt x="3870412" y="6407150"/>
                </a:lnTo>
                <a:lnTo>
                  <a:pt x="3854537" y="6448425"/>
                </a:lnTo>
                <a:lnTo>
                  <a:pt x="3837075" y="6488112"/>
                </a:lnTo>
                <a:lnTo>
                  <a:pt x="3819612" y="6523037"/>
                </a:lnTo>
                <a:lnTo>
                  <a:pt x="3800562" y="6561137"/>
                </a:lnTo>
                <a:lnTo>
                  <a:pt x="3781512" y="6597650"/>
                </a:lnTo>
                <a:lnTo>
                  <a:pt x="3765637" y="6640512"/>
                </a:lnTo>
                <a:lnTo>
                  <a:pt x="3749762" y="6683375"/>
                </a:lnTo>
                <a:lnTo>
                  <a:pt x="3740237" y="6735762"/>
                </a:lnTo>
                <a:lnTo>
                  <a:pt x="3732300" y="6791325"/>
                </a:lnTo>
                <a:lnTo>
                  <a:pt x="372753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F7CC7D8E-EFA5-4077-A4F3-6CA7CE124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04502" y="0"/>
            <a:ext cx="4287499" cy="6858000"/>
          </a:xfrm>
          <a:custGeom>
            <a:avLst/>
            <a:gdLst>
              <a:gd name="connsiteX0" fmla="*/ 0 w 4287499"/>
              <a:gd name="connsiteY0" fmla="*/ 0 h 6858000"/>
              <a:gd name="connsiteX1" fmla="*/ 4287499 w 4287499"/>
              <a:gd name="connsiteY1" fmla="*/ 0 h 6858000"/>
              <a:gd name="connsiteX2" fmla="*/ 4287499 w 4287499"/>
              <a:gd name="connsiteY2" fmla="*/ 6858000 h 6858000"/>
              <a:gd name="connsiteX3" fmla="*/ 0 w 4287499"/>
              <a:gd name="connsiteY3" fmla="*/ 6858000 h 6858000"/>
              <a:gd name="connsiteX4" fmla="*/ 4763 w 4287499"/>
              <a:gd name="connsiteY4" fmla="*/ 6791325 h 6858000"/>
              <a:gd name="connsiteX5" fmla="*/ 12700 w 4287499"/>
              <a:gd name="connsiteY5" fmla="*/ 6735762 h 6858000"/>
              <a:gd name="connsiteX6" fmla="*/ 22225 w 4287499"/>
              <a:gd name="connsiteY6" fmla="*/ 6683375 h 6858000"/>
              <a:gd name="connsiteX7" fmla="*/ 38100 w 4287499"/>
              <a:gd name="connsiteY7" fmla="*/ 6640512 h 6858000"/>
              <a:gd name="connsiteX8" fmla="*/ 53975 w 4287499"/>
              <a:gd name="connsiteY8" fmla="*/ 6597650 h 6858000"/>
              <a:gd name="connsiteX9" fmla="*/ 73025 w 4287499"/>
              <a:gd name="connsiteY9" fmla="*/ 6561137 h 6858000"/>
              <a:gd name="connsiteX10" fmla="*/ 92075 w 4287499"/>
              <a:gd name="connsiteY10" fmla="*/ 6523037 h 6858000"/>
              <a:gd name="connsiteX11" fmla="*/ 109538 w 4287499"/>
              <a:gd name="connsiteY11" fmla="*/ 6488112 h 6858000"/>
              <a:gd name="connsiteX12" fmla="*/ 127000 w 4287499"/>
              <a:gd name="connsiteY12" fmla="*/ 6448425 h 6858000"/>
              <a:gd name="connsiteX13" fmla="*/ 142875 w 4287499"/>
              <a:gd name="connsiteY13" fmla="*/ 6407150 h 6858000"/>
              <a:gd name="connsiteX14" fmla="*/ 157163 w 4287499"/>
              <a:gd name="connsiteY14" fmla="*/ 6361112 h 6858000"/>
              <a:gd name="connsiteX15" fmla="*/ 168275 w 4287499"/>
              <a:gd name="connsiteY15" fmla="*/ 6311900 h 6858000"/>
              <a:gd name="connsiteX16" fmla="*/ 176213 w 4287499"/>
              <a:gd name="connsiteY16" fmla="*/ 6251575 h 6858000"/>
              <a:gd name="connsiteX17" fmla="*/ 179388 w 4287499"/>
              <a:gd name="connsiteY17" fmla="*/ 6183312 h 6858000"/>
              <a:gd name="connsiteX18" fmla="*/ 176213 w 4287499"/>
              <a:gd name="connsiteY18" fmla="*/ 6113462 h 6858000"/>
              <a:gd name="connsiteX19" fmla="*/ 168275 w 4287499"/>
              <a:gd name="connsiteY19" fmla="*/ 6056312 h 6858000"/>
              <a:gd name="connsiteX20" fmla="*/ 157163 w 4287499"/>
              <a:gd name="connsiteY20" fmla="*/ 6003925 h 6858000"/>
              <a:gd name="connsiteX21" fmla="*/ 142875 w 4287499"/>
              <a:gd name="connsiteY21" fmla="*/ 5956300 h 6858000"/>
              <a:gd name="connsiteX22" fmla="*/ 127000 w 4287499"/>
              <a:gd name="connsiteY22" fmla="*/ 5915025 h 6858000"/>
              <a:gd name="connsiteX23" fmla="*/ 107950 w 4287499"/>
              <a:gd name="connsiteY23" fmla="*/ 5876925 h 6858000"/>
              <a:gd name="connsiteX24" fmla="*/ 88900 w 4287499"/>
              <a:gd name="connsiteY24" fmla="*/ 5840412 h 6858000"/>
              <a:gd name="connsiteX25" fmla="*/ 69850 w 4287499"/>
              <a:gd name="connsiteY25" fmla="*/ 5802312 h 6858000"/>
              <a:gd name="connsiteX26" fmla="*/ 52388 w 4287499"/>
              <a:gd name="connsiteY26" fmla="*/ 5762625 h 6858000"/>
              <a:gd name="connsiteX27" fmla="*/ 34925 w 4287499"/>
              <a:gd name="connsiteY27" fmla="*/ 5721350 h 6858000"/>
              <a:gd name="connsiteX28" fmla="*/ 20638 w 4287499"/>
              <a:gd name="connsiteY28" fmla="*/ 5675312 h 6858000"/>
              <a:gd name="connsiteX29" fmla="*/ 11113 w 4287499"/>
              <a:gd name="connsiteY29" fmla="*/ 5622925 h 6858000"/>
              <a:gd name="connsiteX30" fmla="*/ 1588 w 4287499"/>
              <a:gd name="connsiteY30" fmla="*/ 5562600 h 6858000"/>
              <a:gd name="connsiteX31" fmla="*/ 0 w 4287499"/>
              <a:gd name="connsiteY31" fmla="*/ 5494337 h 6858000"/>
              <a:gd name="connsiteX32" fmla="*/ 1588 w 4287499"/>
              <a:gd name="connsiteY32" fmla="*/ 5426075 h 6858000"/>
              <a:gd name="connsiteX33" fmla="*/ 11113 w 4287499"/>
              <a:gd name="connsiteY33" fmla="*/ 5365750 h 6858000"/>
              <a:gd name="connsiteX34" fmla="*/ 20638 w 4287499"/>
              <a:gd name="connsiteY34" fmla="*/ 5313362 h 6858000"/>
              <a:gd name="connsiteX35" fmla="*/ 34925 w 4287499"/>
              <a:gd name="connsiteY35" fmla="*/ 5268912 h 6858000"/>
              <a:gd name="connsiteX36" fmla="*/ 52388 w 4287499"/>
              <a:gd name="connsiteY36" fmla="*/ 5226050 h 6858000"/>
              <a:gd name="connsiteX37" fmla="*/ 69850 w 4287499"/>
              <a:gd name="connsiteY37" fmla="*/ 5186362 h 6858000"/>
              <a:gd name="connsiteX38" fmla="*/ 88900 w 4287499"/>
              <a:gd name="connsiteY38" fmla="*/ 5149850 h 6858000"/>
              <a:gd name="connsiteX39" fmla="*/ 107950 w 4287499"/>
              <a:gd name="connsiteY39" fmla="*/ 5114925 h 6858000"/>
              <a:gd name="connsiteX40" fmla="*/ 127000 w 4287499"/>
              <a:gd name="connsiteY40" fmla="*/ 5075237 h 6858000"/>
              <a:gd name="connsiteX41" fmla="*/ 142875 w 4287499"/>
              <a:gd name="connsiteY41" fmla="*/ 5033962 h 6858000"/>
              <a:gd name="connsiteX42" fmla="*/ 157163 w 4287499"/>
              <a:gd name="connsiteY42" fmla="*/ 4987925 h 6858000"/>
              <a:gd name="connsiteX43" fmla="*/ 168275 w 4287499"/>
              <a:gd name="connsiteY43" fmla="*/ 4935537 h 6858000"/>
              <a:gd name="connsiteX44" fmla="*/ 176213 w 4287499"/>
              <a:gd name="connsiteY44" fmla="*/ 4875212 h 6858000"/>
              <a:gd name="connsiteX45" fmla="*/ 179388 w 4287499"/>
              <a:gd name="connsiteY45" fmla="*/ 4806950 h 6858000"/>
              <a:gd name="connsiteX46" fmla="*/ 176213 w 4287499"/>
              <a:gd name="connsiteY46" fmla="*/ 4738687 h 6858000"/>
              <a:gd name="connsiteX47" fmla="*/ 168275 w 4287499"/>
              <a:gd name="connsiteY47" fmla="*/ 4678362 h 6858000"/>
              <a:gd name="connsiteX48" fmla="*/ 157163 w 4287499"/>
              <a:gd name="connsiteY48" fmla="*/ 4625975 h 6858000"/>
              <a:gd name="connsiteX49" fmla="*/ 142875 w 4287499"/>
              <a:gd name="connsiteY49" fmla="*/ 4579937 h 6858000"/>
              <a:gd name="connsiteX50" fmla="*/ 127000 w 4287499"/>
              <a:gd name="connsiteY50" fmla="*/ 4537075 h 6858000"/>
              <a:gd name="connsiteX51" fmla="*/ 107950 w 4287499"/>
              <a:gd name="connsiteY51" fmla="*/ 4498975 h 6858000"/>
              <a:gd name="connsiteX52" fmla="*/ 69850 w 4287499"/>
              <a:gd name="connsiteY52" fmla="*/ 4424362 h 6858000"/>
              <a:gd name="connsiteX53" fmla="*/ 52388 w 4287499"/>
              <a:gd name="connsiteY53" fmla="*/ 4386262 h 6858000"/>
              <a:gd name="connsiteX54" fmla="*/ 34925 w 4287499"/>
              <a:gd name="connsiteY54" fmla="*/ 4343400 h 6858000"/>
              <a:gd name="connsiteX55" fmla="*/ 20638 w 4287499"/>
              <a:gd name="connsiteY55" fmla="*/ 4297362 h 6858000"/>
              <a:gd name="connsiteX56" fmla="*/ 11113 w 4287499"/>
              <a:gd name="connsiteY56" fmla="*/ 4244975 h 6858000"/>
              <a:gd name="connsiteX57" fmla="*/ 1588 w 4287499"/>
              <a:gd name="connsiteY57" fmla="*/ 4186237 h 6858000"/>
              <a:gd name="connsiteX58" fmla="*/ 0 w 4287499"/>
              <a:gd name="connsiteY58" fmla="*/ 4116387 h 6858000"/>
              <a:gd name="connsiteX59" fmla="*/ 1588 w 4287499"/>
              <a:gd name="connsiteY59" fmla="*/ 4048125 h 6858000"/>
              <a:gd name="connsiteX60" fmla="*/ 11113 w 4287499"/>
              <a:gd name="connsiteY60" fmla="*/ 3987800 h 6858000"/>
              <a:gd name="connsiteX61" fmla="*/ 20638 w 4287499"/>
              <a:gd name="connsiteY61" fmla="*/ 3935412 h 6858000"/>
              <a:gd name="connsiteX62" fmla="*/ 34925 w 4287499"/>
              <a:gd name="connsiteY62" fmla="*/ 3890962 h 6858000"/>
              <a:gd name="connsiteX63" fmla="*/ 52388 w 4287499"/>
              <a:gd name="connsiteY63" fmla="*/ 3848100 h 6858000"/>
              <a:gd name="connsiteX64" fmla="*/ 69850 w 4287499"/>
              <a:gd name="connsiteY64" fmla="*/ 3811587 h 6858000"/>
              <a:gd name="connsiteX65" fmla="*/ 107950 w 4287499"/>
              <a:gd name="connsiteY65" fmla="*/ 3736975 h 6858000"/>
              <a:gd name="connsiteX66" fmla="*/ 127000 w 4287499"/>
              <a:gd name="connsiteY66" fmla="*/ 3697287 h 6858000"/>
              <a:gd name="connsiteX67" fmla="*/ 142875 w 4287499"/>
              <a:gd name="connsiteY67" fmla="*/ 3656012 h 6858000"/>
              <a:gd name="connsiteX68" fmla="*/ 157163 w 4287499"/>
              <a:gd name="connsiteY68" fmla="*/ 3609975 h 6858000"/>
              <a:gd name="connsiteX69" fmla="*/ 168275 w 4287499"/>
              <a:gd name="connsiteY69" fmla="*/ 3557587 h 6858000"/>
              <a:gd name="connsiteX70" fmla="*/ 176213 w 4287499"/>
              <a:gd name="connsiteY70" fmla="*/ 3497262 h 6858000"/>
              <a:gd name="connsiteX71" fmla="*/ 179388 w 4287499"/>
              <a:gd name="connsiteY71" fmla="*/ 3427412 h 6858000"/>
              <a:gd name="connsiteX72" fmla="*/ 176213 w 4287499"/>
              <a:gd name="connsiteY72" fmla="*/ 3360737 h 6858000"/>
              <a:gd name="connsiteX73" fmla="*/ 168275 w 4287499"/>
              <a:gd name="connsiteY73" fmla="*/ 3300412 h 6858000"/>
              <a:gd name="connsiteX74" fmla="*/ 157163 w 4287499"/>
              <a:gd name="connsiteY74" fmla="*/ 3248025 h 6858000"/>
              <a:gd name="connsiteX75" fmla="*/ 142875 w 4287499"/>
              <a:gd name="connsiteY75" fmla="*/ 3201987 h 6858000"/>
              <a:gd name="connsiteX76" fmla="*/ 127000 w 4287499"/>
              <a:gd name="connsiteY76" fmla="*/ 3160712 h 6858000"/>
              <a:gd name="connsiteX77" fmla="*/ 107950 w 4287499"/>
              <a:gd name="connsiteY77" fmla="*/ 3121025 h 6858000"/>
              <a:gd name="connsiteX78" fmla="*/ 88900 w 4287499"/>
              <a:gd name="connsiteY78" fmla="*/ 3084512 h 6858000"/>
              <a:gd name="connsiteX79" fmla="*/ 69850 w 4287499"/>
              <a:gd name="connsiteY79" fmla="*/ 3046412 h 6858000"/>
              <a:gd name="connsiteX80" fmla="*/ 52388 w 4287499"/>
              <a:gd name="connsiteY80" fmla="*/ 3009900 h 6858000"/>
              <a:gd name="connsiteX81" fmla="*/ 34925 w 4287499"/>
              <a:gd name="connsiteY81" fmla="*/ 2967037 h 6858000"/>
              <a:gd name="connsiteX82" fmla="*/ 20638 w 4287499"/>
              <a:gd name="connsiteY82" fmla="*/ 2922587 h 6858000"/>
              <a:gd name="connsiteX83" fmla="*/ 11113 w 4287499"/>
              <a:gd name="connsiteY83" fmla="*/ 2868612 h 6858000"/>
              <a:gd name="connsiteX84" fmla="*/ 1588 w 4287499"/>
              <a:gd name="connsiteY84" fmla="*/ 2809875 h 6858000"/>
              <a:gd name="connsiteX85" fmla="*/ 0 w 4287499"/>
              <a:gd name="connsiteY85" fmla="*/ 2741612 h 6858000"/>
              <a:gd name="connsiteX86" fmla="*/ 1588 w 4287499"/>
              <a:gd name="connsiteY86" fmla="*/ 2671762 h 6858000"/>
              <a:gd name="connsiteX87" fmla="*/ 11113 w 4287499"/>
              <a:gd name="connsiteY87" fmla="*/ 2613025 h 6858000"/>
              <a:gd name="connsiteX88" fmla="*/ 20638 w 4287499"/>
              <a:gd name="connsiteY88" fmla="*/ 2560637 h 6858000"/>
              <a:gd name="connsiteX89" fmla="*/ 34925 w 4287499"/>
              <a:gd name="connsiteY89" fmla="*/ 2513012 h 6858000"/>
              <a:gd name="connsiteX90" fmla="*/ 52388 w 4287499"/>
              <a:gd name="connsiteY90" fmla="*/ 2471737 h 6858000"/>
              <a:gd name="connsiteX91" fmla="*/ 69850 w 4287499"/>
              <a:gd name="connsiteY91" fmla="*/ 2433637 h 6858000"/>
              <a:gd name="connsiteX92" fmla="*/ 88900 w 4287499"/>
              <a:gd name="connsiteY92" fmla="*/ 2395537 h 6858000"/>
              <a:gd name="connsiteX93" fmla="*/ 107950 w 4287499"/>
              <a:gd name="connsiteY93" fmla="*/ 2359025 h 6858000"/>
              <a:gd name="connsiteX94" fmla="*/ 127000 w 4287499"/>
              <a:gd name="connsiteY94" fmla="*/ 2319337 h 6858000"/>
              <a:gd name="connsiteX95" fmla="*/ 142875 w 4287499"/>
              <a:gd name="connsiteY95" fmla="*/ 2278062 h 6858000"/>
              <a:gd name="connsiteX96" fmla="*/ 157163 w 4287499"/>
              <a:gd name="connsiteY96" fmla="*/ 2232025 h 6858000"/>
              <a:gd name="connsiteX97" fmla="*/ 168275 w 4287499"/>
              <a:gd name="connsiteY97" fmla="*/ 2179637 h 6858000"/>
              <a:gd name="connsiteX98" fmla="*/ 176213 w 4287499"/>
              <a:gd name="connsiteY98" fmla="*/ 2119312 h 6858000"/>
              <a:gd name="connsiteX99" fmla="*/ 179388 w 4287499"/>
              <a:gd name="connsiteY99" fmla="*/ 2051050 h 6858000"/>
              <a:gd name="connsiteX100" fmla="*/ 176213 w 4287499"/>
              <a:gd name="connsiteY100" fmla="*/ 1982787 h 6858000"/>
              <a:gd name="connsiteX101" fmla="*/ 168275 w 4287499"/>
              <a:gd name="connsiteY101" fmla="*/ 1922462 h 6858000"/>
              <a:gd name="connsiteX102" fmla="*/ 157163 w 4287499"/>
              <a:gd name="connsiteY102" fmla="*/ 1870075 h 6858000"/>
              <a:gd name="connsiteX103" fmla="*/ 142875 w 4287499"/>
              <a:gd name="connsiteY103" fmla="*/ 1824037 h 6858000"/>
              <a:gd name="connsiteX104" fmla="*/ 127000 w 4287499"/>
              <a:gd name="connsiteY104" fmla="*/ 1782762 h 6858000"/>
              <a:gd name="connsiteX105" fmla="*/ 107950 w 4287499"/>
              <a:gd name="connsiteY105" fmla="*/ 1743075 h 6858000"/>
              <a:gd name="connsiteX106" fmla="*/ 88900 w 4287499"/>
              <a:gd name="connsiteY106" fmla="*/ 1708150 h 6858000"/>
              <a:gd name="connsiteX107" fmla="*/ 69850 w 4287499"/>
              <a:gd name="connsiteY107" fmla="*/ 1671637 h 6858000"/>
              <a:gd name="connsiteX108" fmla="*/ 52388 w 4287499"/>
              <a:gd name="connsiteY108" fmla="*/ 1631950 h 6858000"/>
              <a:gd name="connsiteX109" fmla="*/ 34925 w 4287499"/>
              <a:gd name="connsiteY109" fmla="*/ 1589087 h 6858000"/>
              <a:gd name="connsiteX110" fmla="*/ 20638 w 4287499"/>
              <a:gd name="connsiteY110" fmla="*/ 1544637 h 6858000"/>
              <a:gd name="connsiteX111" fmla="*/ 11113 w 4287499"/>
              <a:gd name="connsiteY111" fmla="*/ 1492250 h 6858000"/>
              <a:gd name="connsiteX112" fmla="*/ 1588 w 4287499"/>
              <a:gd name="connsiteY112" fmla="*/ 1431925 h 6858000"/>
              <a:gd name="connsiteX113" fmla="*/ 0 w 4287499"/>
              <a:gd name="connsiteY113" fmla="*/ 1363662 h 6858000"/>
              <a:gd name="connsiteX114" fmla="*/ 1588 w 4287499"/>
              <a:gd name="connsiteY114" fmla="*/ 1295400 h 6858000"/>
              <a:gd name="connsiteX115" fmla="*/ 11113 w 4287499"/>
              <a:gd name="connsiteY115" fmla="*/ 1235075 h 6858000"/>
              <a:gd name="connsiteX116" fmla="*/ 20638 w 4287499"/>
              <a:gd name="connsiteY116" fmla="*/ 1182687 h 6858000"/>
              <a:gd name="connsiteX117" fmla="*/ 34925 w 4287499"/>
              <a:gd name="connsiteY117" fmla="*/ 1136650 h 6858000"/>
              <a:gd name="connsiteX118" fmla="*/ 52388 w 4287499"/>
              <a:gd name="connsiteY118" fmla="*/ 1095375 h 6858000"/>
              <a:gd name="connsiteX119" fmla="*/ 69850 w 4287499"/>
              <a:gd name="connsiteY119" fmla="*/ 1055687 h 6858000"/>
              <a:gd name="connsiteX120" fmla="*/ 88900 w 4287499"/>
              <a:gd name="connsiteY120" fmla="*/ 1017587 h 6858000"/>
              <a:gd name="connsiteX121" fmla="*/ 107950 w 4287499"/>
              <a:gd name="connsiteY121" fmla="*/ 981075 h 6858000"/>
              <a:gd name="connsiteX122" fmla="*/ 127000 w 4287499"/>
              <a:gd name="connsiteY122" fmla="*/ 942975 h 6858000"/>
              <a:gd name="connsiteX123" fmla="*/ 142875 w 4287499"/>
              <a:gd name="connsiteY123" fmla="*/ 901700 h 6858000"/>
              <a:gd name="connsiteX124" fmla="*/ 157163 w 4287499"/>
              <a:gd name="connsiteY124" fmla="*/ 854075 h 6858000"/>
              <a:gd name="connsiteX125" fmla="*/ 168275 w 4287499"/>
              <a:gd name="connsiteY125" fmla="*/ 801687 h 6858000"/>
              <a:gd name="connsiteX126" fmla="*/ 176213 w 4287499"/>
              <a:gd name="connsiteY126" fmla="*/ 744537 h 6858000"/>
              <a:gd name="connsiteX127" fmla="*/ 179388 w 4287499"/>
              <a:gd name="connsiteY127" fmla="*/ 673100 h 6858000"/>
              <a:gd name="connsiteX128" fmla="*/ 176213 w 4287499"/>
              <a:gd name="connsiteY128" fmla="*/ 606425 h 6858000"/>
              <a:gd name="connsiteX129" fmla="*/ 168275 w 4287499"/>
              <a:gd name="connsiteY129" fmla="*/ 546100 h 6858000"/>
              <a:gd name="connsiteX130" fmla="*/ 157163 w 4287499"/>
              <a:gd name="connsiteY130" fmla="*/ 496887 h 6858000"/>
              <a:gd name="connsiteX131" fmla="*/ 142875 w 4287499"/>
              <a:gd name="connsiteY131" fmla="*/ 450850 h 6858000"/>
              <a:gd name="connsiteX132" fmla="*/ 127000 w 4287499"/>
              <a:gd name="connsiteY132" fmla="*/ 409575 h 6858000"/>
              <a:gd name="connsiteX133" fmla="*/ 109538 w 4287499"/>
              <a:gd name="connsiteY133" fmla="*/ 369887 h 6858000"/>
              <a:gd name="connsiteX134" fmla="*/ 92075 w 4287499"/>
              <a:gd name="connsiteY134" fmla="*/ 334962 h 6858000"/>
              <a:gd name="connsiteX135" fmla="*/ 73025 w 4287499"/>
              <a:gd name="connsiteY135" fmla="*/ 296862 h 6858000"/>
              <a:gd name="connsiteX136" fmla="*/ 53975 w 4287499"/>
              <a:gd name="connsiteY136" fmla="*/ 260350 h 6858000"/>
              <a:gd name="connsiteX137" fmla="*/ 38100 w 4287499"/>
              <a:gd name="connsiteY137" fmla="*/ 217487 h 6858000"/>
              <a:gd name="connsiteX138" fmla="*/ 22225 w 4287499"/>
              <a:gd name="connsiteY138" fmla="*/ 174625 h 6858000"/>
              <a:gd name="connsiteX139" fmla="*/ 12700 w 4287499"/>
              <a:gd name="connsiteY139" fmla="*/ 122237 h 6858000"/>
              <a:gd name="connsiteX140" fmla="*/ 4763 w 428749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87499" h="6858000">
                <a:moveTo>
                  <a:pt x="0" y="0"/>
                </a:moveTo>
                <a:lnTo>
                  <a:pt x="4287499" y="0"/>
                </a:lnTo>
                <a:lnTo>
                  <a:pt x="4287499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3205" y="382384"/>
            <a:ext cx="3138245" cy="1821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Sasanqua camellia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23B44B-E180-6C9F-D934-446540B39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3205" y="2460171"/>
            <a:ext cx="3138246" cy="3626249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Smaller than Japonica – 6-14 feet tall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Serrated, dark green leaves, leaves are also alternate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Plastic, Waxy feeling leaves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Curved petiole around bud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Delicate flowers with exposed stamen as the flower opens  </a:t>
            </a:r>
          </a:p>
        </p:txBody>
      </p:sp>
    </p:spTree>
    <p:extLst>
      <p:ext uri="{BB962C8B-B14F-4D97-AF65-F5344CB8AC3E}">
        <p14:creationId xmlns:p14="http://schemas.microsoft.com/office/powerpoint/2010/main" val="3974875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Camellia, japonica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5051" y="2286001"/>
            <a:ext cx="6015897" cy="35935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Evergreen shrub, larger than sasanqua 6-25 feet tall 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Serrated, dark green leaves, leaves are also alternate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Plastic, Waxy feeling leaves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Black glands(dots) on tips of serrations</a:t>
            </a:r>
          </a:p>
          <a:p>
            <a:pPr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462DAB16-FC2D-400E-BB5D-1F4F137BB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7F671-99F9-57C4-9F3B-8E4237A706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6365" y="2"/>
            <a:ext cx="5149751" cy="3402351"/>
          </a:xfrm>
          <a:custGeom>
            <a:avLst/>
            <a:gdLst/>
            <a:ahLst/>
            <a:cxnLst/>
            <a:rect l="l" t="t" r="r" b="b"/>
            <a:pathLst>
              <a:path w="5149751" h="3402351">
                <a:moveTo>
                  <a:pt x="189795" y="0"/>
                </a:moveTo>
                <a:lnTo>
                  <a:pt x="5149751" y="0"/>
                </a:lnTo>
                <a:lnTo>
                  <a:pt x="5149751" y="3402351"/>
                </a:lnTo>
                <a:lnTo>
                  <a:pt x="1262" y="3402351"/>
                </a:lnTo>
                <a:lnTo>
                  <a:pt x="3359" y="3360737"/>
                </a:lnTo>
                <a:lnTo>
                  <a:pt x="11757" y="3300412"/>
                </a:lnTo>
                <a:lnTo>
                  <a:pt x="23514" y="3248025"/>
                </a:lnTo>
                <a:lnTo>
                  <a:pt x="38631" y="3201987"/>
                </a:lnTo>
                <a:lnTo>
                  <a:pt x="55427" y="3160712"/>
                </a:lnTo>
                <a:lnTo>
                  <a:pt x="75582" y="3121025"/>
                </a:lnTo>
                <a:lnTo>
                  <a:pt x="95737" y="3084512"/>
                </a:lnTo>
                <a:lnTo>
                  <a:pt x="115892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59" y="2922587"/>
                </a:lnTo>
                <a:lnTo>
                  <a:pt x="178037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7" y="2613025"/>
                </a:lnTo>
                <a:lnTo>
                  <a:pt x="167959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2" y="2433637"/>
                </a:lnTo>
                <a:lnTo>
                  <a:pt x="95737" y="2395537"/>
                </a:lnTo>
                <a:lnTo>
                  <a:pt x="75582" y="2359025"/>
                </a:lnTo>
                <a:lnTo>
                  <a:pt x="55427" y="2319337"/>
                </a:lnTo>
                <a:lnTo>
                  <a:pt x="38631" y="2278062"/>
                </a:lnTo>
                <a:lnTo>
                  <a:pt x="23514" y="2232025"/>
                </a:lnTo>
                <a:lnTo>
                  <a:pt x="11757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7" y="1922462"/>
                </a:lnTo>
                <a:lnTo>
                  <a:pt x="23514" y="1870075"/>
                </a:lnTo>
                <a:lnTo>
                  <a:pt x="38631" y="1824037"/>
                </a:lnTo>
                <a:lnTo>
                  <a:pt x="55427" y="1782762"/>
                </a:lnTo>
                <a:lnTo>
                  <a:pt x="75582" y="1743075"/>
                </a:lnTo>
                <a:lnTo>
                  <a:pt x="95737" y="1708150"/>
                </a:lnTo>
                <a:lnTo>
                  <a:pt x="115892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59" y="1544637"/>
                </a:lnTo>
                <a:lnTo>
                  <a:pt x="178037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7" y="1235075"/>
                </a:lnTo>
                <a:lnTo>
                  <a:pt x="167959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2" y="1055687"/>
                </a:lnTo>
                <a:lnTo>
                  <a:pt x="95737" y="1017587"/>
                </a:lnTo>
                <a:lnTo>
                  <a:pt x="75582" y="981075"/>
                </a:lnTo>
                <a:lnTo>
                  <a:pt x="55427" y="942975"/>
                </a:lnTo>
                <a:lnTo>
                  <a:pt x="38631" y="901700"/>
                </a:lnTo>
                <a:lnTo>
                  <a:pt x="23514" y="854075"/>
                </a:lnTo>
                <a:lnTo>
                  <a:pt x="11757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7" y="546100"/>
                </a:lnTo>
                <a:lnTo>
                  <a:pt x="23514" y="496887"/>
                </a:lnTo>
                <a:lnTo>
                  <a:pt x="38631" y="450850"/>
                </a:lnTo>
                <a:lnTo>
                  <a:pt x="55427" y="409575"/>
                </a:lnTo>
                <a:lnTo>
                  <a:pt x="73902" y="369887"/>
                </a:lnTo>
                <a:lnTo>
                  <a:pt x="92378" y="334962"/>
                </a:lnTo>
                <a:lnTo>
                  <a:pt x="112533" y="296862"/>
                </a:lnTo>
                <a:lnTo>
                  <a:pt x="132688" y="260350"/>
                </a:lnTo>
                <a:lnTo>
                  <a:pt x="149484" y="217487"/>
                </a:lnTo>
                <a:lnTo>
                  <a:pt x="166280" y="174625"/>
                </a:lnTo>
                <a:lnTo>
                  <a:pt x="176358" y="122237"/>
                </a:lnTo>
                <a:lnTo>
                  <a:pt x="184755" y="66675"/>
                </a:lnTo>
                <a:close/>
              </a:path>
            </a:pathLst>
          </a:cu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7046364" y="3511830"/>
            <a:ext cx="5149751" cy="3346171"/>
          </a:xfrm>
          <a:custGeom>
            <a:avLst/>
            <a:gdLst/>
            <a:ahLst/>
            <a:cxnLst/>
            <a:rect l="l" t="t" r="r" b="b"/>
            <a:pathLst>
              <a:path w="5149751" h="3346171">
                <a:moveTo>
                  <a:pt x="5387" y="0"/>
                </a:moveTo>
                <a:lnTo>
                  <a:pt x="5149751" y="0"/>
                </a:lnTo>
                <a:lnTo>
                  <a:pt x="5149751" y="3346171"/>
                </a:lnTo>
                <a:lnTo>
                  <a:pt x="189795" y="3346171"/>
                </a:lnTo>
                <a:lnTo>
                  <a:pt x="184755" y="3279496"/>
                </a:lnTo>
                <a:lnTo>
                  <a:pt x="176358" y="3223933"/>
                </a:lnTo>
                <a:lnTo>
                  <a:pt x="166280" y="3171546"/>
                </a:lnTo>
                <a:lnTo>
                  <a:pt x="149484" y="3128683"/>
                </a:lnTo>
                <a:lnTo>
                  <a:pt x="132688" y="3085821"/>
                </a:lnTo>
                <a:lnTo>
                  <a:pt x="112533" y="3049308"/>
                </a:lnTo>
                <a:lnTo>
                  <a:pt x="92378" y="3011208"/>
                </a:lnTo>
                <a:lnTo>
                  <a:pt x="73902" y="2976283"/>
                </a:lnTo>
                <a:lnTo>
                  <a:pt x="55427" y="2936596"/>
                </a:lnTo>
                <a:lnTo>
                  <a:pt x="38631" y="2895321"/>
                </a:lnTo>
                <a:lnTo>
                  <a:pt x="23514" y="2849283"/>
                </a:lnTo>
                <a:lnTo>
                  <a:pt x="11757" y="2800071"/>
                </a:lnTo>
                <a:lnTo>
                  <a:pt x="3359" y="2739746"/>
                </a:lnTo>
                <a:lnTo>
                  <a:pt x="0" y="2671483"/>
                </a:lnTo>
                <a:lnTo>
                  <a:pt x="3359" y="2601633"/>
                </a:lnTo>
                <a:lnTo>
                  <a:pt x="11757" y="2544483"/>
                </a:lnTo>
                <a:lnTo>
                  <a:pt x="23514" y="2492096"/>
                </a:lnTo>
                <a:lnTo>
                  <a:pt x="38631" y="2444471"/>
                </a:lnTo>
                <a:lnTo>
                  <a:pt x="55427" y="2403196"/>
                </a:lnTo>
                <a:lnTo>
                  <a:pt x="75582" y="2365096"/>
                </a:lnTo>
                <a:lnTo>
                  <a:pt x="95737" y="2328583"/>
                </a:lnTo>
                <a:lnTo>
                  <a:pt x="115892" y="2290483"/>
                </a:lnTo>
                <a:lnTo>
                  <a:pt x="134368" y="2250796"/>
                </a:lnTo>
                <a:lnTo>
                  <a:pt x="152844" y="2209521"/>
                </a:lnTo>
                <a:lnTo>
                  <a:pt x="167959" y="2163483"/>
                </a:lnTo>
                <a:lnTo>
                  <a:pt x="178037" y="2111096"/>
                </a:lnTo>
                <a:lnTo>
                  <a:pt x="188115" y="2050771"/>
                </a:lnTo>
                <a:lnTo>
                  <a:pt x="189795" y="1982508"/>
                </a:lnTo>
                <a:lnTo>
                  <a:pt x="188115" y="1914246"/>
                </a:lnTo>
                <a:lnTo>
                  <a:pt x="178037" y="1853921"/>
                </a:lnTo>
                <a:lnTo>
                  <a:pt x="167959" y="1801533"/>
                </a:lnTo>
                <a:lnTo>
                  <a:pt x="152844" y="1757083"/>
                </a:lnTo>
                <a:lnTo>
                  <a:pt x="134368" y="1714221"/>
                </a:lnTo>
                <a:lnTo>
                  <a:pt x="115892" y="1674533"/>
                </a:lnTo>
                <a:lnTo>
                  <a:pt x="95737" y="1638021"/>
                </a:lnTo>
                <a:lnTo>
                  <a:pt x="75582" y="1603096"/>
                </a:lnTo>
                <a:lnTo>
                  <a:pt x="55427" y="1563408"/>
                </a:lnTo>
                <a:lnTo>
                  <a:pt x="38631" y="1522133"/>
                </a:lnTo>
                <a:lnTo>
                  <a:pt x="23514" y="1476096"/>
                </a:lnTo>
                <a:lnTo>
                  <a:pt x="11757" y="1423708"/>
                </a:lnTo>
                <a:lnTo>
                  <a:pt x="3359" y="1363383"/>
                </a:lnTo>
                <a:lnTo>
                  <a:pt x="0" y="1295121"/>
                </a:lnTo>
                <a:lnTo>
                  <a:pt x="3359" y="1226858"/>
                </a:lnTo>
                <a:lnTo>
                  <a:pt x="11757" y="1166533"/>
                </a:lnTo>
                <a:lnTo>
                  <a:pt x="23514" y="1114146"/>
                </a:lnTo>
                <a:lnTo>
                  <a:pt x="38631" y="1068108"/>
                </a:lnTo>
                <a:lnTo>
                  <a:pt x="55427" y="1025246"/>
                </a:lnTo>
                <a:lnTo>
                  <a:pt x="75582" y="987146"/>
                </a:lnTo>
                <a:lnTo>
                  <a:pt x="115892" y="912533"/>
                </a:lnTo>
                <a:lnTo>
                  <a:pt x="134368" y="874433"/>
                </a:lnTo>
                <a:lnTo>
                  <a:pt x="152844" y="831571"/>
                </a:lnTo>
                <a:lnTo>
                  <a:pt x="167959" y="785533"/>
                </a:lnTo>
                <a:lnTo>
                  <a:pt x="178037" y="733146"/>
                </a:lnTo>
                <a:lnTo>
                  <a:pt x="188115" y="674408"/>
                </a:lnTo>
                <a:lnTo>
                  <a:pt x="189795" y="604558"/>
                </a:lnTo>
                <a:lnTo>
                  <a:pt x="188115" y="536296"/>
                </a:lnTo>
                <a:lnTo>
                  <a:pt x="178037" y="475971"/>
                </a:lnTo>
                <a:lnTo>
                  <a:pt x="167959" y="423583"/>
                </a:lnTo>
                <a:lnTo>
                  <a:pt x="152844" y="379133"/>
                </a:lnTo>
                <a:lnTo>
                  <a:pt x="134368" y="336271"/>
                </a:lnTo>
                <a:lnTo>
                  <a:pt x="115892" y="299758"/>
                </a:lnTo>
                <a:lnTo>
                  <a:pt x="75582" y="225146"/>
                </a:lnTo>
                <a:lnTo>
                  <a:pt x="55427" y="185458"/>
                </a:lnTo>
                <a:lnTo>
                  <a:pt x="38631" y="144183"/>
                </a:lnTo>
                <a:lnTo>
                  <a:pt x="23514" y="98146"/>
                </a:lnTo>
                <a:lnTo>
                  <a:pt x="11757" y="4575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7706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0FBE3-060F-F720-7AB6-9AF706A56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err="1"/>
              <a:t>carex</a:t>
            </a:r>
            <a:endParaRPr lang="en-US" sz="6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40441-E429-6B24-A936-2FDDFF686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82A39-4F53-A684-FBCA-F8E569FD4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Grass-like with narrow leaves, often forming clumps or tufts</a:t>
            </a:r>
          </a:p>
          <a:p>
            <a:r>
              <a:rPr lang="en-US" dirty="0"/>
              <a:t>In the sedge family so has a sharp triangular shaped stem edges </a:t>
            </a:r>
          </a:p>
          <a:p>
            <a:r>
              <a:rPr lang="en-US" dirty="0"/>
              <a:t>Often weeping leaves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64CB7F-E639-6BC2-D693-CB216F42F4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9493" y="3711844"/>
            <a:ext cx="4083055" cy="31461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248BD4-ED45-0AC0-04FE-BBE6738CB2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747" y="19911"/>
            <a:ext cx="4285281" cy="4285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49AE00-DA38-13FE-A059-3CCE9071F7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556861"/>
            <a:ext cx="4649492" cy="330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32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Cast iron plant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51678" y="2286001"/>
            <a:ext cx="44798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Evergreen shrub or clump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Parallel venation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Each leaf is on a single stem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Large, glossy leaves that can be solid green, speckled or variegated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2B72DB-B61C-26C6-EEAB-08EDC2953D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72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8AFFF25-F4D6-4BBC-841D-3B3014ED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15684" y="0"/>
            <a:ext cx="5676316" cy="6858000"/>
          </a:xfrm>
          <a:custGeom>
            <a:avLst/>
            <a:gdLst>
              <a:gd name="connsiteX0" fmla="*/ 0 w 5676316"/>
              <a:gd name="connsiteY0" fmla="*/ 0 h 6858000"/>
              <a:gd name="connsiteX1" fmla="*/ 5676316 w 5676316"/>
              <a:gd name="connsiteY1" fmla="*/ 0 h 6858000"/>
              <a:gd name="connsiteX2" fmla="*/ 5676316 w 5676316"/>
              <a:gd name="connsiteY2" fmla="*/ 6858000 h 6858000"/>
              <a:gd name="connsiteX3" fmla="*/ 0 w 5676316"/>
              <a:gd name="connsiteY3" fmla="*/ 6858000 h 6858000"/>
              <a:gd name="connsiteX4" fmla="*/ 4763 w 5676316"/>
              <a:gd name="connsiteY4" fmla="*/ 6791325 h 6858000"/>
              <a:gd name="connsiteX5" fmla="*/ 12700 w 5676316"/>
              <a:gd name="connsiteY5" fmla="*/ 6735762 h 6858000"/>
              <a:gd name="connsiteX6" fmla="*/ 22225 w 5676316"/>
              <a:gd name="connsiteY6" fmla="*/ 6683375 h 6858000"/>
              <a:gd name="connsiteX7" fmla="*/ 38100 w 5676316"/>
              <a:gd name="connsiteY7" fmla="*/ 6640512 h 6858000"/>
              <a:gd name="connsiteX8" fmla="*/ 53975 w 5676316"/>
              <a:gd name="connsiteY8" fmla="*/ 6597650 h 6858000"/>
              <a:gd name="connsiteX9" fmla="*/ 73025 w 5676316"/>
              <a:gd name="connsiteY9" fmla="*/ 6561137 h 6858000"/>
              <a:gd name="connsiteX10" fmla="*/ 92075 w 5676316"/>
              <a:gd name="connsiteY10" fmla="*/ 6523037 h 6858000"/>
              <a:gd name="connsiteX11" fmla="*/ 109538 w 5676316"/>
              <a:gd name="connsiteY11" fmla="*/ 6488112 h 6858000"/>
              <a:gd name="connsiteX12" fmla="*/ 127000 w 5676316"/>
              <a:gd name="connsiteY12" fmla="*/ 6448425 h 6858000"/>
              <a:gd name="connsiteX13" fmla="*/ 142875 w 5676316"/>
              <a:gd name="connsiteY13" fmla="*/ 6407150 h 6858000"/>
              <a:gd name="connsiteX14" fmla="*/ 157163 w 5676316"/>
              <a:gd name="connsiteY14" fmla="*/ 6361112 h 6858000"/>
              <a:gd name="connsiteX15" fmla="*/ 168275 w 5676316"/>
              <a:gd name="connsiteY15" fmla="*/ 6311900 h 6858000"/>
              <a:gd name="connsiteX16" fmla="*/ 176213 w 5676316"/>
              <a:gd name="connsiteY16" fmla="*/ 6251575 h 6858000"/>
              <a:gd name="connsiteX17" fmla="*/ 179388 w 5676316"/>
              <a:gd name="connsiteY17" fmla="*/ 6183312 h 6858000"/>
              <a:gd name="connsiteX18" fmla="*/ 176213 w 5676316"/>
              <a:gd name="connsiteY18" fmla="*/ 6113462 h 6858000"/>
              <a:gd name="connsiteX19" fmla="*/ 168275 w 5676316"/>
              <a:gd name="connsiteY19" fmla="*/ 6056312 h 6858000"/>
              <a:gd name="connsiteX20" fmla="*/ 157163 w 5676316"/>
              <a:gd name="connsiteY20" fmla="*/ 6003925 h 6858000"/>
              <a:gd name="connsiteX21" fmla="*/ 142875 w 5676316"/>
              <a:gd name="connsiteY21" fmla="*/ 5956300 h 6858000"/>
              <a:gd name="connsiteX22" fmla="*/ 127000 w 5676316"/>
              <a:gd name="connsiteY22" fmla="*/ 5915025 h 6858000"/>
              <a:gd name="connsiteX23" fmla="*/ 107950 w 5676316"/>
              <a:gd name="connsiteY23" fmla="*/ 5876925 h 6858000"/>
              <a:gd name="connsiteX24" fmla="*/ 88900 w 5676316"/>
              <a:gd name="connsiteY24" fmla="*/ 5840412 h 6858000"/>
              <a:gd name="connsiteX25" fmla="*/ 69850 w 5676316"/>
              <a:gd name="connsiteY25" fmla="*/ 5802312 h 6858000"/>
              <a:gd name="connsiteX26" fmla="*/ 52388 w 5676316"/>
              <a:gd name="connsiteY26" fmla="*/ 5762625 h 6858000"/>
              <a:gd name="connsiteX27" fmla="*/ 34925 w 5676316"/>
              <a:gd name="connsiteY27" fmla="*/ 5721350 h 6858000"/>
              <a:gd name="connsiteX28" fmla="*/ 20638 w 5676316"/>
              <a:gd name="connsiteY28" fmla="*/ 5675312 h 6858000"/>
              <a:gd name="connsiteX29" fmla="*/ 11113 w 5676316"/>
              <a:gd name="connsiteY29" fmla="*/ 5622925 h 6858000"/>
              <a:gd name="connsiteX30" fmla="*/ 1588 w 5676316"/>
              <a:gd name="connsiteY30" fmla="*/ 5562600 h 6858000"/>
              <a:gd name="connsiteX31" fmla="*/ 0 w 5676316"/>
              <a:gd name="connsiteY31" fmla="*/ 5494337 h 6858000"/>
              <a:gd name="connsiteX32" fmla="*/ 1588 w 5676316"/>
              <a:gd name="connsiteY32" fmla="*/ 5426075 h 6858000"/>
              <a:gd name="connsiteX33" fmla="*/ 11113 w 5676316"/>
              <a:gd name="connsiteY33" fmla="*/ 5365750 h 6858000"/>
              <a:gd name="connsiteX34" fmla="*/ 20638 w 5676316"/>
              <a:gd name="connsiteY34" fmla="*/ 5313362 h 6858000"/>
              <a:gd name="connsiteX35" fmla="*/ 34925 w 5676316"/>
              <a:gd name="connsiteY35" fmla="*/ 5268912 h 6858000"/>
              <a:gd name="connsiteX36" fmla="*/ 52388 w 5676316"/>
              <a:gd name="connsiteY36" fmla="*/ 5226050 h 6858000"/>
              <a:gd name="connsiteX37" fmla="*/ 69850 w 5676316"/>
              <a:gd name="connsiteY37" fmla="*/ 5186362 h 6858000"/>
              <a:gd name="connsiteX38" fmla="*/ 88900 w 5676316"/>
              <a:gd name="connsiteY38" fmla="*/ 5149850 h 6858000"/>
              <a:gd name="connsiteX39" fmla="*/ 107950 w 5676316"/>
              <a:gd name="connsiteY39" fmla="*/ 5114925 h 6858000"/>
              <a:gd name="connsiteX40" fmla="*/ 127000 w 5676316"/>
              <a:gd name="connsiteY40" fmla="*/ 5075237 h 6858000"/>
              <a:gd name="connsiteX41" fmla="*/ 142875 w 5676316"/>
              <a:gd name="connsiteY41" fmla="*/ 5033962 h 6858000"/>
              <a:gd name="connsiteX42" fmla="*/ 157163 w 5676316"/>
              <a:gd name="connsiteY42" fmla="*/ 4987925 h 6858000"/>
              <a:gd name="connsiteX43" fmla="*/ 168275 w 5676316"/>
              <a:gd name="connsiteY43" fmla="*/ 4935537 h 6858000"/>
              <a:gd name="connsiteX44" fmla="*/ 176213 w 5676316"/>
              <a:gd name="connsiteY44" fmla="*/ 4875212 h 6858000"/>
              <a:gd name="connsiteX45" fmla="*/ 179388 w 5676316"/>
              <a:gd name="connsiteY45" fmla="*/ 4806950 h 6858000"/>
              <a:gd name="connsiteX46" fmla="*/ 176213 w 5676316"/>
              <a:gd name="connsiteY46" fmla="*/ 4738687 h 6858000"/>
              <a:gd name="connsiteX47" fmla="*/ 168275 w 5676316"/>
              <a:gd name="connsiteY47" fmla="*/ 4678362 h 6858000"/>
              <a:gd name="connsiteX48" fmla="*/ 157163 w 5676316"/>
              <a:gd name="connsiteY48" fmla="*/ 4625975 h 6858000"/>
              <a:gd name="connsiteX49" fmla="*/ 142875 w 5676316"/>
              <a:gd name="connsiteY49" fmla="*/ 4579937 h 6858000"/>
              <a:gd name="connsiteX50" fmla="*/ 127000 w 5676316"/>
              <a:gd name="connsiteY50" fmla="*/ 4537075 h 6858000"/>
              <a:gd name="connsiteX51" fmla="*/ 107950 w 5676316"/>
              <a:gd name="connsiteY51" fmla="*/ 4498975 h 6858000"/>
              <a:gd name="connsiteX52" fmla="*/ 69850 w 5676316"/>
              <a:gd name="connsiteY52" fmla="*/ 4424362 h 6858000"/>
              <a:gd name="connsiteX53" fmla="*/ 52388 w 5676316"/>
              <a:gd name="connsiteY53" fmla="*/ 4386262 h 6858000"/>
              <a:gd name="connsiteX54" fmla="*/ 34925 w 5676316"/>
              <a:gd name="connsiteY54" fmla="*/ 4343400 h 6858000"/>
              <a:gd name="connsiteX55" fmla="*/ 20638 w 5676316"/>
              <a:gd name="connsiteY55" fmla="*/ 4297362 h 6858000"/>
              <a:gd name="connsiteX56" fmla="*/ 11113 w 5676316"/>
              <a:gd name="connsiteY56" fmla="*/ 4244975 h 6858000"/>
              <a:gd name="connsiteX57" fmla="*/ 1588 w 5676316"/>
              <a:gd name="connsiteY57" fmla="*/ 4186237 h 6858000"/>
              <a:gd name="connsiteX58" fmla="*/ 0 w 5676316"/>
              <a:gd name="connsiteY58" fmla="*/ 4116387 h 6858000"/>
              <a:gd name="connsiteX59" fmla="*/ 1588 w 5676316"/>
              <a:gd name="connsiteY59" fmla="*/ 4048125 h 6858000"/>
              <a:gd name="connsiteX60" fmla="*/ 11113 w 5676316"/>
              <a:gd name="connsiteY60" fmla="*/ 3987800 h 6858000"/>
              <a:gd name="connsiteX61" fmla="*/ 20638 w 5676316"/>
              <a:gd name="connsiteY61" fmla="*/ 3935412 h 6858000"/>
              <a:gd name="connsiteX62" fmla="*/ 34925 w 5676316"/>
              <a:gd name="connsiteY62" fmla="*/ 3890962 h 6858000"/>
              <a:gd name="connsiteX63" fmla="*/ 52388 w 5676316"/>
              <a:gd name="connsiteY63" fmla="*/ 3848100 h 6858000"/>
              <a:gd name="connsiteX64" fmla="*/ 69850 w 5676316"/>
              <a:gd name="connsiteY64" fmla="*/ 3811587 h 6858000"/>
              <a:gd name="connsiteX65" fmla="*/ 107950 w 5676316"/>
              <a:gd name="connsiteY65" fmla="*/ 3736975 h 6858000"/>
              <a:gd name="connsiteX66" fmla="*/ 127000 w 5676316"/>
              <a:gd name="connsiteY66" fmla="*/ 3697287 h 6858000"/>
              <a:gd name="connsiteX67" fmla="*/ 142875 w 5676316"/>
              <a:gd name="connsiteY67" fmla="*/ 3656012 h 6858000"/>
              <a:gd name="connsiteX68" fmla="*/ 157163 w 5676316"/>
              <a:gd name="connsiteY68" fmla="*/ 3609975 h 6858000"/>
              <a:gd name="connsiteX69" fmla="*/ 168275 w 5676316"/>
              <a:gd name="connsiteY69" fmla="*/ 3557587 h 6858000"/>
              <a:gd name="connsiteX70" fmla="*/ 176213 w 5676316"/>
              <a:gd name="connsiteY70" fmla="*/ 3497262 h 6858000"/>
              <a:gd name="connsiteX71" fmla="*/ 179388 w 5676316"/>
              <a:gd name="connsiteY71" fmla="*/ 3427412 h 6858000"/>
              <a:gd name="connsiteX72" fmla="*/ 176213 w 5676316"/>
              <a:gd name="connsiteY72" fmla="*/ 3360737 h 6858000"/>
              <a:gd name="connsiteX73" fmla="*/ 168275 w 5676316"/>
              <a:gd name="connsiteY73" fmla="*/ 3300412 h 6858000"/>
              <a:gd name="connsiteX74" fmla="*/ 157163 w 5676316"/>
              <a:gd name="connsiteY74" fmla="*/ 3248025 h 6858000"/>
              <a:gd name="connsiteX75" fmla="*/ 142875 w 5676316"/>
              <a:gd name="connsiteY75" fmla="*/ 3201987 h 6858000"/>
              <a:gd name="connsiteX76" fmla="*/ 127000 w 5676316"/>
              <a:gd name="connsiteY76" fmla="*/ 3160712 h 6858000"/>
              <a:gd name="connsiteX77" fmla="*/ 107950 w 5676316"/>
              <a:gd name="connsiteY77" fmla="*/ 3121025 h 6858000"/>
              <a:gd name="connsiteX78" fmla="*/ 88900 w 5676316"/>
              <a:gd name="connsiteY78" fmla="*/ 3084512 h 6858000"/>
              <a:gd name="connsiteX79" fmla="*/ 69850 w 5676316"/>
              <a:gd name="connsiteY79" fmla="*/ 3046412 h 6858000"/>
              <a:gd name="connsiteX80" fmla="*/ 52388 w 5676316"/>
              <a:gd name="connsiteY80" fmla="*/ 3009900 h 6858000"/>
              <a:gd name="connsiteX81" fmla="*/ 34925 w 5676316"/>
              <a:gd name="connsiteY81" fmla="*/ 2967037 h 6858000"/>
              <a:gd name="connsiteX82" fmla="*/ 20638 w 5676316"/>
              <a:gd name="connsiteY82" fmla="*/ 2922587 h 6858000"/>
              <a:gd name="connsiteX83" fmla="*/ 11113 w 5676316"/>
              <a:gd name="connsiteY83" fmla="*/ 2868612 h 6858000"/>
              <a:gd name="connsiteX84" fmla="*/ 1588 w 5676316"/>
              <a:gd name="connsiteY84" fmla="*/ 2809875 h 6858000"/>
              <a:gd name="connsiteX85" fmla="*/ 0 w 5676316"/>
              <a:gd name="connsiteY85" fmla="*/ 2741612 h 6858000"/>
              <a:gd name="connsiteX86" fmla="*/ 1588 w 5676316"/>
              <a:gd name="connsiteY86" fmla="*/ 2671762 h 6858000"/>
              <a:gd name="connsiteX87" fmla="*/ 11113 w 5676316"/>
              <a:gd name="connsiteY87" fmla="*/ 2613025 h 6858000"/>
              <a:gd name="connsiteX88" fmla="*/ 20638 w 5676316"/>
              <a:gd name="connsiteY88" fmla="*/ 2560637 h 6858000"/>
              <a:gd name="connsiteX89" fmla="*/ 34925 w 5676316"/>
              <a:gd name="connsiteY89" fmla="*/ 2513012 h 6858000"/>
              <a:gd name="connsiteX90" fmla="*/ 52388 w 5676316"/>
              <a:gd name="connsiteY90" fmla="*/ 2471737 h 6858000"/>
              <a:gd name="connsiteX91" fmla="*/ 69850 w 5676316"/>
              <a:gd name="connsiteY91" fmla="*/ 2433637 h 6858000"/>
              <a:gd name="connsiteX92" fmla="*/ 88900 w 5676316"/>
              <a:gd name="connsiteY92" fmla="*/ 2395537 h 6858000"/>
              <a:gd name="connsiteX93" fmla="*/ 107950 w 5676316"/>
              <a:gd name="connsiteY93" fmla="*/ 2359025 h 6858000"/>
              <a:gd name="connsiteX94" fmla="*/ 127000 w 5676316"/>
              <a:gd name="connsiteY94" fmla="*/ 2319337 h 6858000"/>
              <a:gd name="connsiteX95" fmla="*/ 142875 w 5676316"/>
              <a:gd name="connsiteY95" fmla="*/ 2278062 h 6858000"/>
              <a:gd name="connsiteX96" fmla="*/ 157163 w 5676316"/>
              <a:gd name="connsiteY96" fmla="*/ 2232025 h 6858000"/>
              <a:gd name="connsiteX97" fmla="*/ 168275 w 5676316"/>
              <a:gd name="connsiteY97" fmla="*/ 2179637 h 6858000"/>
              <a:gd name="connsiteX98" fmla="*/ 176213 w 5676316"/>
              <a:gd name="connsiteY98" fmla="*/ 2119312 h 6858000"/>
              <a:gd name="connsiteX99" fmla="*/ 179388 w 5676316"/>
              <a:gd name="connsiteY99" fmla="*/ 2051050 h 6858000"/>
              <a:gd name="connsiteX100" fmla="*/ 176213 w 5676316"/>
              <a:gd name="connsiteY100" fmla="*/ 1982787 h 6858000"/>
              <a:gd name="connsiteX101" fmla="*/ 168275 w 5676316"/>
              <a:gd name="connsiteY101" fmla="*/ 1922462 h 6858000"/>
              <a:gd name="connsiteX102" fmla="*/ 157163 w 5676316"/>
              <a:gd name="connsiteY102" fmla="*/ 1870075 h 6858000"/>
              <a:gd name="connsiteX103" fmla="*/ 142875 w 5676316"/>
              <a:gd name="connsiteY103" fmla="*/ 1824037 h 6858000"/>
              <a:gd name="connsiteX104" fmla="*/ 127000 w 5676316"/>
              <a:gd name="connsiteY104" fmla="*/ 1782762 h 6858000"/>
              <a:gd name="connsiteX105" fmla="*/ 107950 w 5676316"/>
              <a:gd name="connsiteY105" fmla="*/ 1743075 h 6858000"/>
              <a:gd name="connsiteX106" fmla="*/ 88900 w 5676316"/>
              <a:gd name="connsiteY106" fmla="*/ 1708150 h 6858000"/>
              <a:gd name="connsiteX107" fmla="*/ 69850 w 5676316"/>
              <a:gd name="connsiteY107" fmla="*/ 1671637 h 6858000"/>
              <a:gd name="connsiteX108" fmla="*/ 52388 w 5676316"/>
              <a:gd name="connsiteY108" fmla="*/ 1631950 h 6858000"/>
              <a:gd name="connsiteX109" fmla="*/ 34925 w 5676316"/>
              <a:gd name="connsiteY109" fmla="*/ 1589087 h 6858000"/>
              <a:gd name="connsiteX110" fmla="*/ 20638 w 5676316"/>
              <a:gd name="connsiteY110" fmla="*/ 1544637 h 6858000"/>
              <a:gd name="connsiteX111" fmla="*/ 11113 w 5676316"/>
              <a:gd name="connsiteY111" fmla="*/ 1492250 h 6858000"/>
              <a:gd name="connsiteX112" fmla="*/ 1588 w 5676316"/>
              <a:gd name="connsiteY112" fmla="*/ 1431925 h 6858000"/>
              <a:gd name="connsiteX113" fmla="*/ 0 w 5676316"/>
              <a:gd name="connsiteY113" fmla="*/ 1363662 h 6858000"/>
              <a:gd name="connsiteX114" fmla="*/ 1588 w 5676316"/>
              <a:gd name="connsiteY114" fmla="*/ 1295400 h 6858000"/>
              <a:gd name="connsiteX115" fmla="*/ 11113 w 5676316"/>
              <a:gd name="connsiteY115" fmla="*/ 1235075 h 6858000"/>
              <a:gd name="connsiteX116" fmla="*/ 20638 w 5676316"/>
              <a:gd name="connsiteY116" fmla="*/ 1182687 h 6858000"/>
              <a:gd name="connsiteX117" fmla="*/ 34925 w 5676316"/>
              <a:gd name="connsiteY117" fmla="*/ 1136650 h 6858000"/>
              <a:gd name="connsiteX118" fmla="*/ 52388 w 5676316"/>
              <a:gd name="connsiteY118" fmla="*/ 1095375 h 6858000"/>
              <a:gd name="connsiteX119" fmla="*/ 69850 w 5676316"/>
              <a:gd name="connsiteY119" fmla="*/ 1055687 h 6858000"/>
              <a:gd name="connsiteX120" fmla="*/ 88900 w 5676316"/>
              <a:gd name="connsiteY120" fmla="*/ 1017587 h 6858000"/>
              <a:gd name="connsiteX121" fmla="*/ 107950 w 5676316"/>
              <a:gd name="connsiteY121" fmla="*/ 981075 h 6858000"/>
              <a:gd name="connsiteX122" fmla="*/ 127000 w 5676316"/>
              <a:gd name="connsiteY122" fmla="*/ 942975 h 6858000"/>
              <a:gd name="connsiteX123" fmla="*/ 142875 w 5676316"/>
              <a:gd name="connsiteY123" fmla="*/ 901700 h 6858000"/>
              <a:gd name="connsiteX124" fmla="*/ 157163 w 5676316"/>
              <a:gd name="connsiteY124" fmla="*/ 854075 h 6858000"/>
              <a:gd name="connsiteX125" fmla="*/ 168275 w 5676316"/>
              <a:gd name="connsiteY125" fmla="*/ 801687 h 6858000"/>
              <a:gd name="connsiteX126" fmla="*/ 176213 w 5676316"/>
              <a:gd name="connsiteY126" fmla="*/ 744537 h 6858000"/>
              <a:gd name="connsiteX127" fmla="*/ 179388 w 5676316"/>
              <a:gd name="connsiteY127" fmla="*/ 673100 h 6858000"/>
              <a:gd name="connsiteX128" fmla="*/ 176213 w 5676316"/>
              <a:gd name="connsiteY128" fmla="*/ 606425 h 6858000"/>
              <a:gd name="connsiteX129" fmla="*/ 168275 w 5676316"/>
              <a:gd name="connsiteY129" fmla="*/ 546100 h 6858000"/>
              <a:gd name="connsiteX130" fmla="*/ 157163 w 5676316"/>
              <a:gd name="connsiteY130" fmla="*/ 496887 h 6858000"/>
              <a:gd name="connsiteX131" fmla="*/ 142875 w 5676316"/>
              <a:gd name="connsiteY131" fmla="*/ 450850 h 6858000"/>
              <a:gd name="connsiteX132" fmla="*/ 127000 w 5676316"/>
              <a:gd name="connsiteY132" fmla="*/ 409575 h 6858000"/>
              <a:gd name="connsiteX133" fmla="*/ 109538 w 5676316"/>
              <a:gd name="connsiteY133" fmla="*/ 369887 h 6858000"/>
              <a:gd name="connsiteX134" fmla="*/ 92075 w 5676316"/>
              <a:gd name="connsiteY134" fmla="*/ 334962 h 6858000"/>
              <a:gd name="connsiteX135" fmla="*/ 73025 w 5676316"/>
              <a:gd name="connsiteY135" fmla="*/ 296862 h 6858000"/>
              <a:gd name="connsiteX136" fmla="*/ 53975 w 5676316"/>
              <a:gd name="connsiteY136" fmla="*/ 260350 h 6858000"/>
              <a:gd name="connsiteX137" fmla="*/ 38100 w 5676316"/>
              <a:gd name="connsiteY137" fmla="*/ 217487 h 6858000"/>
              <a:gd name="connsiteX138" fmla="*/ 22225 w 5676316"/>
              <a:gd name="connsiteY138" fmla="*/ 174625 h 6858000"/>
              <a:gd name="connsiteX139" fmla="*/ 12700 w 5676316"/>
              <a:gd name="connsiteY139" fmla="*/ 122237 h 6858000"/>
              <a:gd name="connsiteX140" fmla="*/ 4763 w 5676316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676316" h="6858000">
                <a:moveTo>
                  <a:pt x="0" y="0"/>
                </a:moveTo>
                <a:lnTo>
                  <a:pt x="5676316" y="0"/>
                </a:lnTo>
                <a:lnTo>
                  <a:pt x="5676316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1914" y="382384"/>
            <a:ext cx="4593772" cy="1821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centipedegrass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577170" cy="3383270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397802" y="0"/>
                </a:lnTo>
                <a:lnTo>
                  <a:pt x="6402565" y="66675"/>
                </a:lnTo>
                <a:lnTo>
                  <a:pt x="6410502" y="122237"/>
                </a:lnTo>
                <a:lnTo>
                  <a:pt x="6420027" y="174625"/>
                </a:lnTo>
                <a:lnTo>
                  <a:pt x="6435902" y="217487"/>
                </a:lnTo>
                <a:lnTo>
                  <a:pt x="6451777" y="260350"/>
                </a:lnTo>
                <a:lnTo>
                  <a:pt x="6470827" y="296862"/>
                </a:lnTo>
                <a:lnTo>
                  <a:pt x="6489877" y="334962"/>
                </a:lnTo>
                <a:lnTo>
                  <a:pt x="6507340" y="369887"/>
                </a:lnTo>
                <a:lnTo>
                  <a:pt x="6524802" y="409575"/>
                </a:lnTo>
                <a:lnTo>
                  <a:pt x="6540677" y="450850"/>
                </a:lnTo>
                <a:lnTo>
                  <a:pt x="6554965" y="496887"/>
                </a:lnTo>
                <a:lnTo>
                  <a:pt x="6566077" y="546100"/>
                </a:lnTo>
                <a:lnTo>
                  <a:pt x="6574015" y="606425"/>
                </a:lnTo>
                <a:lnTo>
                  <a:pt x="6577190" y="673100"/>
                </a:lnTo>
                <a:lnTo>
                  <a:pt x="6574015" y="744537"/>
                </a:lnTo>
                <a:lnTo>
                  <a:pt x="6566077" y="801687"/>
                </a:lnTo>
                <a:lnTo>
                  <a:pt x="6554965" y="854075"/>
                </a:lnTo>
                <a:lnTo>
                  <a:pt x="6540677" y="901700"/>
                </a:lnTo>
                <a:lnTo>
                  <a:pt x="6524802" y="942975"/>
                </a:lnTo>
                <a:lnTo>
                  <a:pt x="6505752" y="981075"/>
                </a:lnTo>
                <a:lnTo>
                  <a:pt x="6486702" y="1017587"/>
                </a:lnTo>
                <a:lnTo>
                  <a:pt x="6467652" y="1055687"/>
                </a:lnTo>
                <a:lnTo>
                  <a:pt x="6450190" y="1095375"/>
                </a:lnTo>
                <a:lnTo>
                  <a:pt x="6432727" y="1136650"/>
                </a:lnTo>
                <a:lnTo>
                  <a:pt x="6418440" y="1182687"/>
                </a:lnTo>
                <a:lnTo>
                  <a:pt x="6408915" y="1235075"/>
                </a:lnTo>
                <a:lnTo>
                  <a:pt x="6399390" y="1295400"/>
                </a:lnTo>
                <a:lnTo>
                  <a:pt x="6397802" y="1363662"/>
                </a:lnTo>
                <a:lnTo>
                  <a:pt x="6399390" y="1431925"/>
                </a:lnTo>
                <a:lnTo>
                  <a:pt x="6408915" y="1492250"/>
                </a:lnTo>
                <a:lnTo>
                  <a:pt x="6418440" y="1544637"/>
                </a:lnTo>
                <a:lnTo>
                  <a:pt x="6432727" y="1589087"/>
                </a:lnTo>
                <a:lnTo>
                  <a:pt x="6450190" y="1631950"/>
                </a:lnTo>
                <a:lnTo>
                  <a:pt x="6467652" y="1671637"/>
                </a:lnTo>
                <a:lnTo>
                  <a:pt x="6486702" y="1708150"/>
                </a:lnTo>
                <a:lnTo>
                  <a:pt x="6505752" y="1743075"/>
                </a:lnTo>
                <a:lnTo>
                  <a:pt x="6524802" y="1782762"/>
                </a:lnTo>
                <a:lnTo>
                  <a:pt x="6540677" y="1824037"/>
                </a:lnTo>
                <a:lnTo>
                  <a:pt x="6554965" y="1870075"/>
                </a:lnTo>
                <a:lnTo>
                  <a:pt x="6566077" y="1922462"/>
                </a:lnTo>
                <a:lnTo>
                  <a:pt x="6574015" y="1982787"/>
                </a:lnTo>
                <a:lnTo>
                  <a:pt x="6577190" y="2051050"/>
                </a:lnTo>
                <a:lnTo>
                  <a:pt x="6574015" y="2119312"/>
                </a:lnTo>
                <a:lnTo>
                  <a:pt x="6566077" y="2179637"/>
                </a:lnTo>
                <a:lnTo>
                  <a:pt x="6554965" y="2232025"/>
                </a:lnTo>
                <a:lnTo>
                  <a:pt x="6540677" y="2278062"/>
                </a:lnTo>
                <a:lnTo>
                  <a:pt x="6524802" y="2319337"/>
                </a:lnTo>
                <a:lnTo>
                  <a:pt x="6505752" y="2359025"/>
                </a:lnTo>
                <a:lnTo>
                  <a:pt x="6486702" y="2395537"/>
                </a:lnTo>
                <a:lnTo>
                  <a:pt x="6467652" y="2433637"/>
                </a:lnTo>
                <a:lnTo>
                  <a:pt x="6450190" y="2471737"/>
                </a:lnTo>
                <a:lnTo>
                  <a:pt x="6432727" y="2513012"/>
                </a:lnTo>
                <a:lnTo>
                  <a:pt x="6418440" y="2560637"/>
                </a:lnTo>
                <a:lnTo>
                  <a:pt x="6408915" y="2613025"/>
                </a:lnTo>
                <a:lnTo>
                  <a:pt x="6399390" y="2671762"/>
                </a:lnTo>
                <a:lnTo>
                  <a:pt x="6397802" y="2741612"/>
                </a:lnTo>
                <a:lnTo>
                  <a:pt x="6399390" y="2809875"/>
                </a:lnTo>
                <a:lnTo>
                  <a:pt x="6408915" y="2868612"/>
                </a:lnTo>
                <a:lnTo>
                  <a:pt x="6418440" y="2922587"/>
                </a:lnTo>
                <a:lnTo>
                  <a:pt x="6432727" y="2967037"/>
                </a:lnTo>
                <a:lnTo>
                  <a:pt x="6450190" y="3009900"/>
                </a:lnTo>
                <a:lnTo>
                  <a:pt x="6467652" y="3046412"/>
                </a:lnTo>
                <a:lnTo>
                  <a:pt x="6486702" y="3084512"/>
                </a:lnTo>
                <a:lnTo>
                  <a:pt x="6505752" y="3121025"/>
                </a:lnTo>
                <a:lnTo>
                  <a:pt x="6524802" y="3160712"/>
                </a:lnTo>
                <a:lnTo>
                  <a:pt x="6540677" y="3201987"/>
                </a:lnTo>
                <a:lnTo>
                  <a:pt x="6554965" y="3248025"/>
                </a:lnTo>
                <a:lnTo>
                  <a:pt x="6566077" y="3300412"/>
                </a:lnTo>
                <a:lnTo>
                  <a:pt x="6574015" y="3360737"/>
                </a:lnTo>
                <a:lnTo>
                  <a:pt x="6575089" y="3383280"/>
                </a:lnTo>
                <a:lnTo>
                  <a:pt x="0" y="3383280"/>
                </a:ln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474720"/>
            <a:ext cx="6577170" cy="3383280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575040" y="0"/>
                </a:lnTo>
                <a:lnTo>
                  <a:pt x="6574015" y="22542"/>
                </a:lnTo>
                <a:lnTo>
                  <a:pt x="6566077" y="82867"/>
                </a:lnTo>
                <a:lnTo>
                  <a:pt x="6554965" y="135255"/>
                </a:lnTo>
                <a:lnTo>
                  <a:pt x="6540677" y="181292"/>
                </a:lnTo>
                <a:lnTo>
                  <a:pt x="6524802" y="222567"/>
                </a:lnTo>
                <a:lnTo>
                  <a:pt x="6505752" y="262255"/>
                </a:lnTo>
                <a:lnTo>
                  <a:pt x="6467652" y="336867"/>
                </a:lnTo>
                <a:lnTo>
                  <a:pt x="6450190" y="373380"/>
                </a:lnTo>
                <a:lnTo>
                  <a:pt x="6432727" y="416242"/>
                </a:lnTo>
                <a:lnTo>
                  <a:pt x="6418440" y="460692"/>
                </a:lnTo>
                <a:lnTo>
                  <a:pt x="6408915" y="513080"/>
                </a:lnTo>
                <a:lnTo>
                  <a:pt x="6399390" y="573405"/>
                </a:lnTo>
                <a:lnTo>
                  <a:pt x="6397802" y="641667"/>
                </a:lnTo>
                <a:lnTo>
                  <a:pt x="6399390" y="711517"/>
                </a:lnTo>
                <a:lnTo>
                  <a:pt x="6408915" y="770255"/>
                </a:lnTo>
                <a:lnTo>
                  <a:pt x="6418440" y="822642"/>
                </a:lnTo>
                <a:lnTo>
                  <a:pt x="6432727" y="868680"/>
                </a:lnTo>
                <a:lnTo>
                  <a:pt x="6450190" y="911542"/>
                </a:lnTo>
                <a:lnTo>
                  <a:pt x="6467652" y="949642"/>
                </a:lnTo>
                <a:lnTo>
                  <a:pt x="6505752" y="1024255"/>
                </a:lnTo>
                <a:lnTo>
                  <a:pt x="6524802" y="1062355"/>
                </a:lnTo>
                <a:lnTo>
                  <a:pt x="6540677" y="1105217"/>
                </a:lnTo>
                <a:lnTo>
                  <a:pt x="6554965" y="1151255"/>
                </a:lnTo>
                <a:lnTo>
                  <a:pt x="6566077" y="1203642"/>
                </a:lnTo>
                <a:lnTo>
                  <a:pt x="6574015" y="1263967"/>
                </a:lnTo>
                <a:lnTo>
                  <a:pt x="6577190" y="1332230"/>
                </a:lnTo>
                <a:lnTo>
                  <a:pt x="6574015" y="1400492"/>
                </a:lnTo>
                <a:lnTo>
                  <a:pt x="6566077" y="1460817"/>
                </a:lnTo>
                <a:lnTo>
                  <a:pt x="6554965" y="1513205"/>
                </a:lnTo>
                <a:lnTo>
                  <a:pt x="6540677" y="1559242"/>
                </a:lnTo>
                <a:lnTo>
                  <a:pt x="6524802" y="1600517"/>
                </a:lnTo>
                <a:lnTo>
                  <a:pt x="6505752" y="1640205"/>
                </a:lnTo>
                <a:lnTo>
                  <a:pt x="6486702" y="1675130"/>
                </a:lnTo>
                <a:lnTo>
                  <a:pt x="6467652" y="1711642"/>
                </a:lnTo>
                <a:lnTo>
                  <a:pt x="6450190" y="1751330"/>
                </a:lnTo>
                <a:lnTo>
                  <a:pt x="6432727" y="1794192"/>
                </a:lnTo>
                <a:lnTo>
                  <a:pt x="6418440" y="1838642"/>
                </a:lnTo>
                <a:lnTo>
                  <a:pt x="6408915" y="1891030"/>
                </a:lnTo>
                <a:lnTo>
                  <a:pt x="6399390" y="1951355"/>
                </a:lnTo>
                <a:lnTo>
                  <a:pt x="6397802" y="2019617"/>
                </a:lnTo>
                <a:lnTo>
                  <a:pt x="6399390" y="2087880"/>
                </a:lnTo>
                <a:lnTo>
                  <a:pt x="6408915" y="2148205"/>
                </a:lnTo>
                <a:lnTo>
                  <a:pt x="6418440" y="2200592"/>
                </a:lnTo>
                <a:lnTo>
                  <a:pt x="6432727" y="2246630"/>
                </a:lnTo>
                <a:lnTo>
                  <a:pt x="6450190" y="2287905"/>
                </a:lnTo>
                <a:lnTo>
                  <a:pt x="6467652" y="2327592"/>
                </a:lnTo>
                <a:lnTo>
                  <a:pt x="6486702" y="2365692"/>
                </a:lnTo>
                <a:lnTo>
                  <a:pt x="6505752" y="2402205"/>
                </a:lnTo>
                <a:lnTo>
                  <a:pt x="6524802" y="2440305"/>
                </a:lnTo>
                <a:lnTo>
                  <a:pt x="6540677" y="2481580"/>
                </a:lnTo>
                <a:lnTo>
                  <a:pt x="6554965" y="2529205"/>
                </a:lnTo>
                <a:lnTo>
                  <a:pt x="6566077" y="2581592"/>
                </a:lnTo>
                <a:lnTo>
                  <a:pt x="6574015" y="2638742"/>
                </a:lnTo>
                <a:lnTo>
                  <a:pt x="6577190" y="2708592"/>
                </a:lnTo>
                <a:lnTo>
                  <a:pt x="6574015" y="2776855"/>
                </a:lnTo>
                <a:lnTo>
                  <a:pt x="6566077" y="2837180"/>
                </a:lnTo>
                <a:lnTo>
                  <a:pt x="6554965" y="2886392"/>
                </a:lnTo>
                <a:lnTo>
                  <a:pt x="6540677" y="2932430"/>
                </a:lnTo>
                <a:lnTo>
                  <a:pt x="6524802" y="2973705"/>
                </a:lnTo>
                <a:lnTo>
                  <a:pt x="6507340" y="3013392"/>
                </a:lnTo>
                <a:lnTo>
                  <a:pt x="6489877" y="3048317"/>
                </a:lnTo>
                <a:lnTo>
                  <a:pt x="6470827" y="3086417"/>
                </a:lnTo>
                <a:lnTo>
                  <a:pt x="6451777" y="3122930"/>
                </a:lnTo>
                <a:lnTo>
                  <a:pt x="6435902" y="3165792"/>
                </a:lnTo>
                <a:lnTo>
                  <a:pt x="6420027" y="3208655"/>
                </a:lnTo>
                <a:lnTo>
                  <a:pt x="6410502" y="3261042"/>
                </a:lnTo>
                <a:lnTo>
                  <a:pt x="6402565" y="3316605"/>
                </a:lnTo>
                <a:lnTo>
                  <a:pt x="6397802" y="3383280"/>
                </a:lnTo>
                <a:lnTo>
                  <a:pt x="0" y="3383280"/>
                </a:ln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7151913" y="2460171"/>
            <a:ext cx="4604657" cy="3626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/>
              <a:t>Warm season grass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/>
              <a:t>Wide flat blades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/>
              <a:t>Alternate arrangement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/>
              <a:t>white midrib/runners</a:t>
            </a:r>
          </a:p>
        </p:txBody>
      </p:sp>
    </p:spTree>
    <p:extLst>
      <p:ext uri="{BB962C8B-B14F-4D97-AF65-F5344CB8AC3E}">
        <p14:creationId xmlns:p14="http://schemas.microsoft.com/office/powerpoint/2010/main" val="3913736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46A483-CBDF-F621-5855-8DE13EF9C0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1" y="0"/>
            <a:ext cx="4064257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A6F8BD-779E-3388-F6DB-DD2C391A04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279" y="10"/>
            <a:ext cx="3906925" cy="6857990"/>
          </a:xfrm>
          <a:custGeom>
            <a:avLst/>
            <a:gdLst/>
            <a:ahLst/>
            <a:cxnLst/>
            <a:rect l="l" t="t" r="r" b="b"/>
            <a:pathLst>
              <a:path w="3906925" h="6858000">
                <a:moveTo>
                  <a:pt x="0" y="0"/>
                </a:moveTo>
                <a:lnTo>
                  <a:pt x="3727537" y="0"/>
                </a:lnTo>
                <a:lnTo>
                  <a:pt x="3732300" y="66675"/>
                </a:lnTo>
                <a:lnTo>
                  <a:pt x="3740237" y="122237"/>
                </a:lnTo>
                <a:lnTo>
                  <a:pt x="3749762" y="174625"/>
                </a:lnTo>
                <a:lnTo>
                  <a:pt x="3765637" y="217487"/>
                </a:lnTo>
                <a:lnTo>
                  <a:pt x="3781512" y="260350"/>
                </a:lnTo>
                <a:lnTo>
                  <a:pt x="3800562" y="296862"/>
                </a:lnTo>
                <a:lnTo>
                  <a:pt x="3819612" y="334962"/>
                </a:lnTo>
                <a:lnTo>
                  <a:pt x="3837075" y="369887"/>
                </a:lnTo>
                <a:lnTo>
                  <a:pt x="3854537" y="409575"/>
                </a:lnTo>
                <a:lnTo>
                  <a:pt x="3870412" y="450850"/>
                </a:lnTo>
                <a:lnTo>
                  <a:pt x="3884700" y="496887"/>
                </a:lnTo>
                <a:lnTo>
                  <a:pt x="3895812" y="546100"/>
                </a:lnTo>
                <a:lnTo>
                  <a:pt x="3903750" y="606425"/>
                </a:lnTo>
                <a:lnTo>
                  <a:pt x="3906925" y="673100"/>
                </a:lnTo>
                <a:lnTo>
                  <a:pt x="3903750" y="744537"/>
                </a:lnTo>
                <a:lnTo>
                  <a:pt x="3895812" y="801687"/>
                </a:lnTo>
                <a:lnTo>
                  <a:pt x="3884700" y="854075"/>
                </a:lnTo>
                <a:lnTo>
                  <a:pt x="3870412" y="901700"/>
                </a:lnTo>
                <a:lnTo>
                  <a:pt x="3854537" y="942975"/>
                </a:lnTo>
                <a:lnTo>
                  <a:pt x="3835487" y="981075"/>
                </a:lnTo>
                <a:lnTo>
                  <a:pt x="3816437" y="1017587"/>
                </a:lnTo>
                <a:lnTo>
                  <a:pt x="3797387" y="1055687"/>
                </a:lnTo>
                <a:lnTo>
                  <a:pt x="3779925" y="1095375"/>
                </a:lnTo>
                <a:lnTo>
                  <a:pt x="3762462" y="1136650"/>
                </a:lnTo>
                <a:lnTo>
                  <a:pt x="3748175" y="1182687"/>
                </a:lnTo>
                <a:lnTo>
                  <a:pt x="3738650" y="1235075"/>
                </a:lnTo>
                <a:lnTo>
                  <a:pt x="3729125" y="1295400"/>
                </a:lnTo>
                <a:lnTo>
                  <a:pt x="3727537" y="1363662"/>
                </a:lnTo>
                <a:lnTo>
                  <a:pt x="3729125" y="1431925"/>
                </a:lnTo>
                <a:lnTo>
                  <a:pt x="3738650" y="1492250"/>
                </a:lnTo>
                <a:lnTo>
                  <a:pt x="3748175" y="1544637"/>
                </a:lnTo>
                <a:lnTo>
                  <a:pt x="3762462" y="1589087"/>
                </a:lnTo>
                <a:lnTo>
                  <a:pt x="3779925" y="1631950"/>
                </a:lnTo>
                <a:lnTo>
                  <a:pt x="3797387" y="1671637"/>
                </a:lnTo>
                <a:lnTo>
                  <a:pt x="3816437" y="1708150"/>
                </a:lnTo>
                <a:lnTo>
                  <a:pt x="3835487" y="1743075"/>
                </a:lnTo>
                <a:lnTo>
                  <a:pt x="3854537" y="1782762"/>
                </a:lnTo>
                <a:lnTo>
                  <a:pt x="3870412" y="1824037"/>
                </a:lnTo>
                <a:lnTo>
                  <a:pt x="3884700" y="1870075"/>
                </a:lnTo>
                <a:lnTo>
                  <a:pt x="3895812" y="1922462"/>
                </a:lnTo>
                <a:lnTo>
                  <a:pt x="3903750" y="1982787"/>
                </a:lnTo>
                <a:lnTo>
                  <a:pt x="3906925" y="2051050"/>
                </a:lnTo>
                <a:lnTo>
                  <a:pt x="3903750" y="2119312"/>
                </a:lnTo>
                <a:lnTo>
                  <a:pt x="3895812" y="2179637"/>
                </a:lnTo>
                <a:lnTo>
                  <a:pt x="3884700" y="2232025"/>
                </a:lnTo>
                <a:lnTo>
                  <a:pt x="3870412" y="2278062"/>
                </a:lnTo>
                <a:lnTo>
                  <a:pt x="3854537" y="2319337"/>
                </a:lnTo>
                <a:lnTo>
                  <a:pt x="3835487" y="2359025"/>
                </a:lnTo>
                <a:lnTo>
                  <a:pt x="3816437" y="2395537"/>
                </a:lnTo>
                <a:lnTo>
                  <a:pt x="3797387" y="2433637"/>
                </a:lnTo>
                <a:lnTo>
                  <a:pt x="3779925" y="2471737"/>
                </a:lnTo>
                <a:lnTo>
                  <a:pt x="3762462" y="2513012"/>
                </a:lnTo>
                <a:lnTo>
                  <a:pt x="3748175" y="2560637"/>
                </a:lnTo>
                <a:lnTo>
                  <a:pt x="3738650" y="2613025"/>
                </a:lnTo>
                <a:lnTo>
                  <a:pt x="3729125" y="2671762"/>
                </a:lnTo>
                <a:lnTo>
                  <a:pt x="3727537" y="2741612"/>
                </a:lnTo>
                <a:lnTo>
                  <a:pt x="3729125" y="2809875"/>
                </a:lnTo>
                <a:lnTo>
                  <a:pt x="3738650" y="2868612"/>
                </a:lnTo>
                <a:lnTo>
                  <a:pt x="3748175" y="2922587"/>
                </a:lnTo>
                <a:lnTo>
                  <a:pt x="3762462" y="2967037"/>
                </a:lnTo>
                <a:lnTo>
                  <a:pt x="3779925" y="3009900"/>
                </a:lnTo>
                <a:lnTo>
                  <a:pt x="3797387" y="3046412"/>
                </a:lnTo>
                <a:lnTo>
                  <a:pt x="3816437" y="3084512"/>
                </a:lnTo>
                <a:lnTo>
                  <a:pt x="3835487" y="3121025"/>
                </a:lnTo>
                <a:lnTo>
                  <a:pt x="3854537" y="3160712"/>
                </a:lnTo>
                <a:lnTo>
                  <a:pt x="3870412" y="3201987"/>
                </a:lnTo>
                <a:lnTo>
                  <a:pt x="3884700" y="3248025"/>
                </a:lnTo>
                <a:lnTo>
                  <a:pt x="3895812" y="3300412"/>
                </a:lnTo>
                <a:lnTo>
                  <a:pt x="3903750" y="3360737"/>
                </a:lnTo>
                <a:lnTo>
                  <a:pt x="3906925" y="3427412"/>
                </a:lnTo>
                <a:lnTo>
                  <a:pt x="3903750" y="3497262"/>
                </a:lnTo>
                <a:lnTo>
                  <a:pt x="3895812" y="3557587"/>
                </a:lnTo>
                <a:lnTo>
                  <a:pt x="3884700" y="3609975"/>
                </a:lnTo>
                <a:lnTo>
                  <a:pt x="3870412" y="3656012"/>
                </a:lnTo>
                <a:lnTo>
                  <a:pt x="3854537" y="3697287"/>
                </a:lnTo>
                <a:lnTo>
                  <a:pt x="3835487" y="3736975"/>
                </a:lnTo>
                <a:lnTo>
                  <a:pt x="3797387" y="3811587"/>
                </a:lnTo>
                <a:lnTo>
                  <a:pt x="3779925" y="3848100"/>
                </a:lnTo>
                <a:lnTo>
                  <a:pt x="3762462" y="3890962"/>
                </a:lnTo>
                <a:lnTo>
                  <a:pt x="3748175" y="3935412"/>
                </a:lnTo>
                <a:lnTo>
                  <a:pt x="3738650" y="3987800"/>
                </a:lnTo>
                <a:lnTo>
                  <a:pt x="3729125" y="4048125"/>
                </a:lnTo>
                <a:lnTo>
                  <a:pt x="3727537" y="4116387"/>
                </a:lnTo>
                <a:lnTo>
                  <a:pt x="3729125" y="4186237"/>
                </a:lnTo>
                <a:lnTo>
                  <a:pt x="3738650" y="4244975"/>
                </a:lnTo>
                <a:lnTo>
                  <a:pt x="3748175" y="4297362"/>
                </a:lnTo>
                <a:lnTo>
                  <a:pt x="3762462" y="4343400"/>
                </a:lnTo>
                <a:lnTo>
                  <a:pt x="3779925" y="4386262"/>
                </a:lnTo>
                <a:lnTo>
                  <a:pt x="3797387" y="4424362"/>
                </a:lnTo>
                <a:lnTo>
                  <a:pt x="3835487" y="4498975"/>
                </a:lnTo>
                <a:lnTo>
                  <a:pt x="3854537" y="4537075"/>
                </a:lnTo>
                <a:lnTo>
                  <a:pt x="3870412" y="4579937"/>
                </a:lnTo>
                <a:lnTo>
                  <a:pt x="3884700" y="4625975"/>
                </a:lnTo>
                <a:lnTo>
                  <a:pt x="3895812" y="4678362"/>
                </a:lnTo>
                <a:lnTo>
                  <a:pt x="3903750" y="4738687"/>
                </a:lnTo>
                <a:lnTo>
                  <a:pt x="3906925" y="4806950"/>
                </a:lnTo>
                <a:lnTo>
                  <a:pt x="3903750" y="4875212"/>
                </a:lnTo>
                <a:lnTo>
                  <a:pt x="3895812" y="4935537"/>
                </a:lnTo>
                <a:lnTo>
                  <a:pt x="3884700" y="4987925"/>
                </a:lnTo>
                <a:lnTo>
                  <a:pt x="3870412" y="5033962"/>
                </a:lnTo>
                <a:lnTo>
                  <a:pt x="3854537" y="5075237"/>
                </a:lnTo>
                <a:lnTo>
                  <a:pt x="3835487" y="5114925"/>
                </a:lnTo>
                <a:lnTo>
                  <a:pt x="3816437" y="5149850"/>
                </a:lnTo>
                <a:lnTo>
                  <a:pt x="3797387" y="5186362"/>
                </a:lnTo>
                <a:lnTo>
                  <a:pt x="3779925" y="5226050"/>
                </a:lnTo>
                <a:lnTo>
                  <a:pt x="3762462" y="5268912"/>
                </a:lnTo>
                <a:lnTo>
                  <a:pt x="3748175" y="5313362"/>
                </a:lnTo>
                <a:lnTo>
                  <a:pt x="3738650" y="5365750"/>
                </a:lnTo>
                <a:lnTo>
                  <a:pt x="3729125" y="5426075"/>
                </a:lnTo>
                <a:lnTo>
                  <a:pt x="3727537" y="5494337"/>
                </a:lnTo>
                <a:lnTo>
                  <a:pt x="3729125" y="5562600"/>
                </a:lnTo>
                <a:lnTo>
                  <a:pt x="3738650" y="5622925"/>
                </a:lnTo>
                <a:lnTo>
                  <a:pt x="3748175" y="5675312"/>
                </a:lnTo>
                <a:lnTo>
                  <a:pt x="3762462" y="5721350"/>
                </a:lnTo>
                <a:lnTo>
                  <a:pt x="3779925" y="5762625"/>
                </a:lnTo>
                <a:lnTo>
                  <a:pt x="3797387" y="5802312"/>
                </a:lnTo>
                <a:lnTo>
                  <a:pt x="3816437" y="5840412"/>
                </a:lnTo>
                <a:lnTo>
                  <a:pt x="3835487" y="5876925"/>
                </a:lnTo>
                <a:lnTo>
                  <a:pt x="3854537" y="5915025"/>
                </a:lnTo>
                <a:lnTo>
                  <a:pt x="3870412" y="5956300"/>
                </a:lnTo>
                <a:lnTo>
                  <a:pt x="3884700" y="6003925"/>
                </a:lnTo>
                <a:lnTo>
                  <a:pt x="3895812" y="6056312"/>
                </a:lnTo>
                <a:lnTo>
                  <a:pt x="3903750" y="6113462"/>
                </a:lnTo>
                <a:lnTo>
                  <a:pt x="3906925" y="6183312"/>
                </a:lnTo>
                <a:lnTo>
                  <a:pt x="3903750" y="6251575"/>
                </a:lnTo>
                <a:lnTo>
                  <a:pt x="3895812" y="6311900"/>
                </a:lnTo>
                <a:lnTo>
                  <a:pt x="3884700" y="6361112"/>
                </a:lnTo>
                <a:lnTo>
                  <a:pt x="3870412" y="6407150"/>
                </a:lnTo>
                <a:lnTo>
                  <a:pt x="3854537" y="6448425"/>
                </a:lnTo>
                <a:lnTo>
                  <a:pt x="3837075" y="6488112"/>
                </a:lnTo>
                <a:lnTo>
                  <a:pt x="3819612" y="6523037"/>
                </a:lnTo>
                <a:lnTo>
                  <a:pt x="3800562" y="6561137"/>
                </a:lnTo>
                <a:lnTo>
                  <a:pt x="3781512" y="6597650"/>
                </a:lnTo>
                <a:lnTo>
                  <a:pt x="3765637" y="6640512"/>
                </a:lnTo>
                <a:lnTo>
                  <a:pt x="3749762" y="6683375"/>
                </a:lnTo>
                <a:lnTo>
                  <a:pt x="3740237" y="6735762"/>
                </a:lnTo>
                <a:lnTo>
                  <a:pt x="3732300" y="6791325"/>
                </a:lnTo>
                <a:lnTo>
                  <a:pt x="372753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F7CC7D8E-EFA5-4077-A4F3-6CA7CE124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04502" y="0"/>
            <a:ext cx="4287499" cy="6858000"/>
          </a:xfrm>
          <a:custGeom>
            <a:avLst/>
            <a:gdLst>
              <a:gd name="connsiteX0" fmla="*/ 0 w 4287499"/>
              <a:gd name="connsiteY0" fmla="*/ 0 h 6858000"/>
              <a:gd name="connsiteX1" fmla="*/ 4287499 w 4287499"/>
              <a:gd name="connsiteY1" fmla="*/ 0 h 6858000"/>
              <a:gd name="connsiteX2" fmla="*/ 4287499 w 4287499"/>
              <a:gd name="connsiteY2" fmla="*/ 6858000 h 6858000"/>
              <a:gd name="connsiteX3" fmla="*/ 0 w 4287499"/>
              <a:gd name="connsiteY3" fmla="*/ 6858000 h 6858000"/>
              <a:gd name="connsiteX4" fmla="*/ 4763 w 4287499"/>
              <a:gd name="connsiteY4" fmla="*/ 6791325 h 6858000"/>
              <a:gd name="connsiteX5" fmla="*/ 12700 w 4287499"/>
              <a:gd name="connsiteY5" fmla="*/ 6735762 h 6858000"/>
              <a:gd name="connsiteX6" fmla="*/ 22225 w 4287499"/>
              <a:gd name="connsiteY6" fmla="*/ 6683375 h 6858000"/>
              <a:gd name="connsiteX7" fmla="*/ 38100 w 4287499"/>
              <a:gd name="connsiteY7" fmla="*/ 6640512 h 6858000"/>
              <a:gd name="connsiteX8" fmla="*/ 53975 w 4287499"/>
              <a:gd name="connsiteY8" fmla="*/ 6597650 h 6858000"/>
              <a:gd name="connsiteX9" fmla="*/ 73025 w 4287499"/>
              <a:gd name="connsiteY9" fmla="*/ 6561137 h 6858000"/>
              <a:gd name="connsiteX10" fmla="*/ 92075 w 4287499"/>
              <a:gd name="connsiteY10" fmla="*/ 6523037 h 6858000"/>
              <a:gd name="connsiteX11" fmla="*/ 109538 w 4287499"/>
              <a:gd name="connsiteY11" fmla="*/ 6488112 h 6858000"/>
              <a:gd name="connsiteX12" fmla="*/ 127000 w 4287499"/>
              <a:gd name="connsiteY12" fmla="*/ 6448425 h 6858000"/>
              <a:gd name="connsiteX13" fmla="*/ 142875 w 4287499"/>
              <a:gd name="connsiteY13" fmla="*/ 6407150 h 6858000"/>
              <a:gd name="connsiteX14" fmla="*/ 157163 w 4287499"/>
              <a:gd name="connsiteY14" fmla="*/ 6361112 h 6858000"/>
              <a:gd name="connsiteX15" fmla="*/ 168275 w 4287499"/>
              <a:gd name="connsiteY15" fmla="*/ 6311900 h 6858000"/>
              <a:gd name="connsiteX16" fmla="*/ 176213 w 4287499"/>
              <a:gd name="connsiteY16" fmla="*/ 6251575 h 6858000"/>
              <a:gd name="connsiteX17" fmla="*/ 179388 w 4287499"/>
              <a:gd name="connsiteY17" fmla="*/ 6183312 h 6858000"/>
              <a:gd name="connsiteX18" fmla="*/ 176213 w 4287499"/>
              <a:gd name="connsiteY18" fmla="*/ 6113462 h 6858000"/>
              <a:gd name="connsiteX19" fmla="*/ 168275 w 4287499"/>
              <a:gd name="connsiteY19" fmla="*/ 6056312 h 6858000"/>
              <a:gd name="connsiteX20" fmla="*/ 157163 w 4287499"/>
              <a:gd name="connsiteY20" fmla="*/ 6003925 h 6858000"/>
              <a:gd name="connsiteX21" fmla="*/ 142875 w 4287499"/>
              <a:gd name="connsiteY21" fmla="*/ 5956300 h 6858000"/>
              <a:gd name="connsiteX22" fmla="*/ 127000 w 4287499"/>
              <a:gd name="connsiteY22" fmla="*/ 5915025 h 6858000"/>
              <a:gd name="connsiteX23" fmla="*/ 107950 w 4287499"/>
              <a:gd name="connsiteY23" fmla="*/ 5876925 h 6858000"/>
              <a:gd name="connsiteX24" fmla="*/ 88900 w 4287499"/>
              <a:gd name="connsiteY24" fmla="*/ 5840412 h 6858000"/>
              <a:gd name="connsiteX25" fmla="*/ 69850 w 4287499"/>
              <a:gd name="connsiteY25" fmla="*/ 5802312 h 6858000"/>
              <a:gd name="connsiteX26" fmla="*/ 52388 w 4287499"/>
              <a:gd name="connsiteY26" fmla="*/ 5762625 h 6858000"/>
              <a:gd name="connsiteX27" fmla="*/ 34925 w 4287499"/>
              <a:gd name="connsiteY27" fmla="*/ 5721350 h 6858000"/>
              <a:gd name="connsiteX28" fmla="*/ 20638 w 4287499"/>
              <a:gd name="connsiteY28" fmla="*/ 5675312 h 6858000"/>
              <a:gd name="connsiteX29" fmla="*/ 11113 w 4287499"/>
              <a:gd name="connsiteY29" fmla="*/ 5622925 h 6858000"/>
              <a:gd name="connsiteX30" fmla="*/ 1588 w 4287499"/>
              <a:gd name="connsiteY30" fmla="*/ 5562600 h 6858000"/>
              <a:gd name="connsiteX31" fmla="*/ 0 w 4287499"/>
              <a:gd name="connsiteY31" fmla="*/ 5494337 h 6858000"/>
              <a:gd name="connsiteX32" fmla="*/ 1588 w 4287499"/>
              <a:gd name="connsiteY32" fmla="*/ 5426075 h 6858000"/>
              <a:gd name="connsiteX33" fmla="*/ 11113 w 4287499"/>
              <a:gd name="connsiteY33" fmla="*/ 5365750 h 6858000"/>
              <a:gd name="connsiteX34" fmla="*/ 20638 w 4287499"/>
              <a:gd name="connsiteY34" fmla="*/ 5313362 h 6858000"/>
              <a:gd name="connsiteX35" fmla="*/ 34925 w 4287499"/>
              <a:gd name="connsiteY35" fmla="*/ 5268912 h 6858000"/>
              <a:gd name="connsiteX36" fmla="*/ 52388 w 4287499"/>
              <a:gd name="connsiteY36" fmla="*/ 5226050 h 6858000"/>
              <a:gd name="connsiteX37" fmla="*/ 69850 w 4287499"/>
              <a:gd name="connsiteY37" fmla="*/ 5186362 h 6858000"/>
              <a:gd name="connsiteX38" fmla="*/ 88900 w 4287499"/>
              <a:gd name="connsiteY38" fmla="*/ 5149850 h 6858000"/>
              <a:gd name="connsiteX39" fmla="*/ 107950 w 4287499"/>
              <a:gd name="connsiteY39" fmla="*/ 5114925 h 6858000"/>
              <a:gd name="connsiteX40" fmla="*/ 127000 w 4287499"/>
              <a:gd name="connsiteY40" fmla="*/ 5075237 h 6858000"/>
              <a:gd name="connsiteX41" fmla="*/ 142875 w 4287499"/>
              <a:gd name="connsiteY41" fmla="*/ 5033962 h 6858000"/>
              <a:gd name="connsiteX42" fmla="*/ 157163 w 4287499"/>
              <a:gd name="connsiteY42" fmla="*/ 4987925 h 6858000"/>
              <a:gd name="connsiteX43" fmla="*/ 168275 w 4287499"/>
              <a:gd name="connsiteY43" fmla="*/ 4935537 h 6858000"/>
              <a:gd name="connsiteX44" fmla="*/ 176213 w 4287499"/>
              <a:gd name="connsiteY44" fmla="*/ 4875212 h 6858000"/>
              <a:gd name="connsiteX45" fmla="*/ 179388 w 4287499"/>
              <a:gd name="connsiteY45" fmla="*/ 4806950 h 6858000"/>
              <a:gd name="connsiteX46" fmla="*/ 176213 w 4287499"/>
              <a:gd name="connsiteY46" fmla="*/ 4738687 h 6858000"/>
              <a:gd name="connsiteX47" fmla="*/ 168275 w 4287499"/>
              <a:gd name="connsiteY47" fmla="*/ 4678362 h 6858000"/>
              <a:gd name="connsiteX48" fmla="*/ 157163 w 4287499"/>
              <a:gd name="connsiteY48" fmla="*/ 4625975 h 6858000"/>
              <a:gd name="connsiteX49" fmla="*/ 142875 w 4287499"/>
              <a:gd name="connsiteY49" fmla="*/ 4579937 h 6858000"/>
              <a:gd name="connsiteX50" fmla="*/ 127000 w 4287499"/>
              <a:gd name="connsiteY50" fmla="*/ 4537075 h 6858000"/>
              <a:gd name="connsiteX51" fmla="*/ 107950 w 4287499"/>
              <a:gd name="connsiteY51" fmla="*/ 4498975 h 6858000"/>
              <a:gd name="connsiteX52" fmla="*/ 69850 w 4287499"/>
              <a:gd name="connsiteY52" fmla="*/ 4424362 h 6858000"/>
              <a:gd name="connsiteX53" fmla="*/ 52388 w 4287499"/>
              <a:gd name="connsiteY53" fmla="*/ 4386262 h 6858000"/>
              <a:gd name="connsiteX54" fmla="*/ 34925 w 4287499"/>
              <a:gd name="connsiteY54" fmla="*/ 4343400 h 6858000"/>
              <a:gd name="connsiteX55" fmla="*/ 20638 w 4287499"/>
              <a:gd name="connsiteY55" fmla="*/ 4297362 h 6858000"/>
              <a:gd name="connsiteX56" fmla="*/ 11113 w 4287499"/>
              <a:gd name="connsiteY56" fmla="*/ 4244975 h 6858000"/>
              <a:gd name="connsiteX57" fmla="*/ 1588 w 4287499"/>
              <a:gd name="connsiteY57" fmla="*/ 4186237 h 6858000"/>
              <a:gd name="connsiteX58" fmla="*/ 0 w 4287499"/>
              <a:gd name="connsiteY58" fmla="*/ 4116387 h 6858000"/>
              <a:gd name="connsiteX59" fmla="*/ 1588 w 4287499"/>
              <a:gd name="connsiteY59" fmla="*/ 4048125 h 6858000"/>
              <a:gd name="connsiteX60" fmla="*/ 11113 w 4287499"/>
              <a:gd name="connsiteY60" fmla="*/ 3987800 h 6858000"/>
              <a:gd name="connsiteX61" fmla="*/ 20638 w 4287499"/>
              <a:gd name="connsiteY61" fmla="*/ 3935412 h 6858000"/>
              <a:gd name="connsiteX62" fmla="*/ 34925 w 4287499"/>
              <a:gd name="connsiteY62" fmla="*/ 3890962 h 6858000"/>
              <a:gd name="connsiteX63" fmla="*/ 52388 w 4287499"/>
              <a:gd name="connsiteY63" fmla="*/ 3848100 h 6858000"/>
              <a:gd name="connsiteX64" fmla="*/ 69850 w 4287499"/>
              <a:gd name="connsiteY64" fmla="*/ 3811587 h 6858000"/>
              <a:gd name="connsiteX65" fmla="*/ 107950 w 4287499"/>
              <a:gd name="connsiteY65" fmla="*/ 3736975 h 6858000"/>
              <a:gd name="connsiteX66" fmla="*/ 127000 w 4287499"/>
              <a:gd name="connsiteY66" fmla="*/ 3697287 h 6858000"/>
              <a:gd name="connsiteX67" fmla="*/ 142875 w 4287499"/>
              <a:gd name="connsiteY67" fmla="*/ 3656012 h 6858000"/>
              <a:gd name="connsiteX68" fmla="*/ 157163 w 4287499"/>
              <a:gd name="connsiteY68" fmla="*/ 3609975 h 6858000"/>
              <a:gd name="connsiteX69" fmla="*/ 168275 w 4287499"/>
              <a:gd name="connsiteY69" fmla="*/ 3557587 h 6858000"/>
              <a:gd name="connsiteX70" fmla="*/ 176213 w 4287499"/>
              <a:gd name="connsiteY70" fmla="*/ 3497262 h 6858000"/>
              <a:gd name="connsiteX71" fmla="*/ 179388 w 4287499"/>
              <a:gd name="connsiteY71" fmla="*/ 3427412 h 6858000"/>
              <a:gd name="connsiteX72" fmla="*/ 176213 w 4287499"/>
              <a:gd name="connsiteY72" fmla="*/ 3360737 h 6858000"/>
              <a:gd name="connsiteX73" fmla="*/ 168275 w 4287499"/>
              <a:gd name="connsiteY73" fmla="*/ 3300412 h 6858000"/>
              <a:gd name="connsiteX74" fmla="*/ 157163 w 4287499"/>
              <a:gd name="connsiteY74" fmla="*/ 3248025 h 6858000"/>
              <a:gd name="connsiteX75" fmla="*/ 142875 w 4287499"/>
              <a:gd name="connsiteY75" fmla="*/ 3201987 h 6858000"/>
              <a:gd name="connsiteX76" fmla="*/ 127000 w 4287499"/>
              <a:gd name="connsiteY76" fmla="*/ 3160712 h 6858000"/>
              <a:gd name="connsiteX77" fmla="*/ 107950 w 4287499"/>
              <a:gd name="connsiteY77" fmla="*/ 3121025 h 6858000"/>
              <a:gd name="connsiteX78" fmla="*/ 88900 w 4287499"/>
              <a:gd name="connsiteY78" fmla="*/ 3084512 h 6858000"/>
              <a:gd name="connsiteX79" fmla="*/ 69850 w 4287499"/>
              <a:gd name="connsiteY79" fmla="*/ 3046412 h 6858000"/>
              <a:gd name="connsiteX80" fmla="*/ 52388 w 4287499"/>
              <a:gd name="connsiteY80" fmla="*/ 3009900 h 6858000"/>
              <a:gd name="connsiteX81" fmla="*/ 34925 w 4287499"/>
              <a:gd name="connsiteY81" fmla="*/ 2967037 h 6858000"/>
              <a:gd name="connsiteX82" fmla="*/ 20638 w 4287499"/>
              <a:gd name="connsiteY82" fmla="*/ 2922587 h 6858000"/>
              <a:gd name="connsiteX83" fmla="*/ 11113 w 4287499"/>
              <a:gd name="connsiteY83" fmla="*/ 2868612 h 6858000"/>
              <a:gd name="connsiteX84" fmla="*/ 1588 w 4287499"/>
              <a:gd name="connsiteY84" fmla="*/ 2809875 h 6858000"/>
              <a:gd name="connsiteX85" fmla="*/ 0 w 4287499"/>
              <a:gd name="connsiteY85" fmla="*/ 2741612 h 6858000"/>
              <a:gd name="connsiteX86" fmla="*/ 1588 w 4287499"/>
              <a:gd name="connsiteY86" fmla="*/ 2671762 h 6858000"/>
              <a:gd name="connsiteX87" fmla="*/ 11113 w 4287499"/>
              <a:gd name="connsiteY87" fmla="*/ 2613025 h 6858000"/>
              <a:gd name="connsiteX88" fmla="*/ 20638 w 4287499"/>
              <a:gd name="connsiteY88" fmla="*/ 2560637 h 6858000"/>
              <a:gd name="connsiteX89" fmla="*/ 34925 w 4287499"/>
              <a:gd name="connsiteY89" fmla="*/ 2513012 h 6858000"/>
              <a:gd name="connsiteX90" fmla="*/ 52388 w 4287499"/>
              <a:gd name="connsiteY90" fmla="*/ 2471737 h 6858000"/>
              <a:gd name="connsiteX91" fmla="*/ 69850 w 4287499"/>
              <a:gd name="connsiteY91" fmla="*/ 2433637 h 6858000"/>
              <a:gd name="connsiteX92" fmla="*/ 88900 w 4287499"/>
              <a:gd name="connsiteY92" fmla="*/ 2395537 h 6858000"/>
              <a:gd name="connsiteX93" fmla="*/ 107950 w 4287499"/>
              <a:gd name="connsiteY93" fmla="*/ 2359025 h 6858000"/>
              <a:gd name="connsiteX94" fmla="*/ 127000 w 4287499"/>
              <a:gd name="connsiteY94" fmla="*/ 2319337 h 6858000"/>
              <a:gd name="connsiteX95" fmla="*/ 142875 w 4287499"/>
              <a:gd name="connsiteY95" fmla="*/ 2278062 h 6858000"/>
              <a:gd name="connsiteX96" fmla="*/ 157163 w 4287499"/>
              <a:gd name="connsiteY96" fmla="*/ 2232025 h 6858000"/>
              <a:gd name="connsiteX97" fmla="*/ 168275 w 4287499"/>
              <a:gd name="connsiteY97" fmla="*/ 2179637 h 6858000"/>
              <a:gd name="connsiteX98" fmla="*/ 176213 w 4287499"/>
              <a:gd name="connsiteY98" fmla="*/ 2119312 h 6858000"/>
              <a:gd name="connsiteX99" fmla="*/ 179388 w 4287499"/>
              <a:gd name="connsiteY99" fmla="*/ 2051050 h 6858000"/>
              <a:gd name="connsiteX100" fmla="*/ 176213 w 4287499"/>
              <a:gd name="connsiteY100" fmla="*/ 1982787 h 6858000"/>
              <a:gd name="connsiteX101" fmla="*/ 168275 w 4287499"/>
              <a:gd name="connsiteY101" fmla="*/ 1922462 h 6858000"/>
              <a:gd name="connsiteX102" fmla="*/ 157163 w 4287499"/>
              <a:gd name="connsiteY102" fmla="*/ 1870075 h 6858000"/>
              <a:gd name="connsiteX103" fmla="*/ 142875 w 4287499"/>
              <a:gd name="connsiteY103" fmla="*/ 1824037 h 6858000"/>
              <a:gd name="connsiteX104" fmla="*/ 127000 w 4287499"/>
              <a:gd name="connsiteY104" fmla="*/ 1782762 h 6858000"/>
              <a:gd name="connsiteX105" fmla="*/ 107950 w 4287499"/>
              <a:gd name="connsiteY105" fmla="*/ 1743075 h 6858000"/>
              <a:gd name="connsiteX106" fmla="*/ 88900 w 4287499"/>
              <a:gd name="connsiteY106" fmla="*/ 1708150 h 6858000"/>
              <a:gd name="connsiteX107" fmla="*/ 69850 w 4287499"/>
              <a:gd name="connsiteY107" fmla="*/ 1671637 h 6858000"/>
              <a:gd name="connsiteX108" fmla="*/ 52388 w 4287499"/>
              <a:gd name="connsiteY108" fmla="*/ 1631950 h 6858000"/>
              <a:gd name="connsiteX109" fmla="*/ 34925 w 4287499"/>
              <a:gd name="connsiteY109" fmla="*/ 1589087 h 6858000"/>
              <a:gd name="connsiteX110" fmla="*/ 20638 w 4287499"/>
              <a:gd name="connsiteY110" fmla="*/ 1544637 h 6858000"/>
              <a:gd name="connsiteX111" fmla="*/ 11113 w 4287499"/>
              <a:gd name="connsiteY111" fmla="*/ 1492250 h 6858000"/>
              <a:gd name="connsiteX112" fmla="*/ 1588 w 4287499"/>
              <a:gd name="connsiteY112" fmla="*/ 1431925 h 6858000"/>
              <a:gd name="connsiteX113" fmla="*/ 0 w 4287499"/>
              <a:gd name="connsiteY113" fmla="*/ 1363662 h 6858000"/>
              <a:gd name="connsiteX114" fmla="*/ 1588 w 4287499"/>
              <a:gd name="connsiteY114" fmla="*/ 1295400 h 6858000"/>
              <a:gd name="connsiteX115" fmla="*/ 11113 w 4287499"/>
              <a:gd name="connsiteY115" fmla="*/ 1235075 h 6858000"/>
              <a:gd name="connsiteX116" fmla="*/ 20638 w 4287499"/>
              <a:gd name="connsiteY116" fmla="*/ 1182687 h 6858000"/>
              <a:gd name="connsiteX117" fmla="*/ 34925 w 4287499"/>
              <a:gd name="connsiteY117" fmla="*/ 1136650 h 6858000"/>
              <a:gd name="connsiteX118" fmla="*/ 52388 w 4287499"/>
              <a:gd name="connsiteY118" fmla="*/ 1095375 h 6858000"/>
              <a:gd name="connsiteX119" fmla="*/ 69850 w 4287499"/>
              <a:gd name="connsiteY119" fmla="*/ 1055687 h 6858000"/>
              <a:gd name="connsiteX120" fmla="*/ 88900 w 4287499"/>
              <a:gd name="connsiteY120" fmla="*/ 1017587 h 6858000"/>
              <a:gd name="connsiteX121" fmla="*/ 107950 w 4287499"/>
              <a:gd name="connsiteY121" fmla="*/ 981075 h 6858000"/>
              <a:gd name="connsiteX122" fmla="*/ 127000 w 4287499"/>
              <a:gd name="connsiteY122" fmla="*/ 942975 h 6858000"/>
              <a:gd name="connsiteX123" fmla="*/ 142875 w 4287499"/>
              <a:gd name="connsiteY123" fmla="*/ 901700 h 6858000"/>
              <a:gd name="connsiteX124" fmla="*/ 157163 w 4287499"/>
              <a:gd name="connsiteY124" fmla="*/ 854075 h 6858000"/>
              <a:gd name="connsiteX125" fmla="*/ 168275 w 4287499"/>
              <a:gd name="connsiteY125" fmla="*/ 801687 h 6858000"/>
              <a:gd name="connsiteX126" fmla="*/ 176213 w 4287499"/>
              <a:gd name="connsiteY126" fmla="*/ 744537 h 6858000"/>
              <a:gd name="connsiteX127" fmla="*/ 179388 w 4287499"/>
              <a:gd name="connsiteY127" fmla="*/ 673100 h 6858000"/>
              <a:gd name="connsiteX128" fmla="*/ 176213 w 4287499"/>
              <a:gd name="connsiteY128" fmla="*/ 606425 h 6858000"/>
              <a:gd name="connsiteX129" fmla="*/ 168275 w 4287499"/>
              <a:gd name="connsiteY129" fmla="*/ 546100 h 6858000"/>
              <a:gd name="connsiteX130" fmla="*/ 157163 w 4287499"/>
              <a:gd name="connsiteY130" fmla="*/ 496887 h 6858000"/>
              <a:gd name="connsiteX131" fmla="*/ 142875 w 4287499"/>
              <a:gd name="connsiteY131" fmla="*/ 450850 h 6858000"/>
              <a:gd name="connsiteX132" fmla="*/ 127000 w 4287499"/>
              <a:gd name="connsiteY132" fmla="*/ 409575 h 6858000"/>
              <a:gd name="connsiteX133" fmla="*/ 109538 w 4287499"/>
              <a:gd name="connsiteY133" fmla="*/ 369887 h 6858000"/>
              <a:gd name="connsiteX134" fmla="*/ 92075 w 4287499"/>
              <a:gd name="connsiteY134" fmla="*/ 334962 h 6858000"/>
              <a:gd name="connsiteX135" fmla="*/ 73025 w 4287499"/>
              <a:gd name="connsiteY135" fmla="*/ 296862 h 6858000"/>
              <a:gd name="connsiteX136" fmla="*/ 53975 w 4287499"/>
              <a:gd name="connsiteY136" fmla="*/ 260350 h 6858000"/>
              <a:gd name="connsiteX137" fmla="*/ 38100 w 4287499"/>
              <a:gd name="connsiteY137" fmla="*/ 217487 h 6858000"/>
              <a:gd name="connsiteX138" fmla="*/ 22225 w 4287499"/>
              <a:gd name="connsiteY138" fmla="*/ 174625 h 6858000"/>
              <a:gd name="connsiteX139" fmla="*/ 12700 w 4287499"/>
              <a:gd name="connsiteY139" fmla="*/ 122237 h 6858000"/>
              <a:gd name="connsiteX140" fmla="*/ 4763 w 428749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87499" h="6858000">
                <a:moveTo>
                  <a:pt x="0" y="0"/>
                </a:moveTo>
                <a:lnTo>
                  <a:pt x="4287499" y="0"/>
                </a:lnTo>
                <a:lnTo>
                  <a:pt x="4287499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3205" y="382384"/>
            <a:ext cx="3138245" cy="1821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Glossy Abelia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072A95-5B02-BAB9-C6F5-3B28705E1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3205" y="2460171"/>
            <a:ext cx="3138246" cy="3626249"/>
          </a:xfrm>
        </p:spPr>
        <p:txBody>
          <a:bodyPr vert="horz" lIns="91440" tIns="45720" rIns="91440" bIns="45720" rtlCol="0">
            <a:normAutofit/>
          </a:bodyPr>
          <a:lstStyle/>
          <a:p>
            <a:pPr marL="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Opposite leaves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Upside down raindrop or teardrop shape </a:t>
            </a:r>
          </a:p>
          <a:p>
            <a:pPr marL="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Flowers trumpet shaped</a:t>
            </a:r>
          </a:p>
        </p:txBody>
      </p:sp>
    </p:spTree>
    <p:extLst>
      <p:ext uri="{BB962C8B-B14F-4D97-AF65-F5344CB8AC3E}">
        <p14:creationId xmlns:p14="http://schemas.microsoft.com/office/powerpoint/2010/main" val="2570988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/>
              <a:t>Japanese flowering cherry 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0191B38-30F5-0922-9DB4-99F8B283A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4479819" cy="3593591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Large, deciduous tree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Serrated leaves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Glands on petiole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Usually dark pointed buds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White – light pinkish flowers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D85241-D949-4FE3-A09F-1E6B0669E8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E08AF3-DBF0-9ADE-262C-028778996F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489A88-9E76-63A4-90C3-F27797CCF4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27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Clematis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51678" y="2286001"/>
            <a:ext cx="44798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 be both and evergreen or deciduous vine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Terminal leaflets in 3’s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Usually staked on trellis or poles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Blooms in a variety of colors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Very fragile, small stems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0D816D-86CE-8772-3AE6-8369310375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27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4064257" cy="6858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40C400-4F61-7379-2ECA-C5CD1483DF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279" y="10"/>
            <a:ext cx="3906925" cy="6857990"/>
          </a:xfrm>
          <a:custGeom>
            <a:avLst/>
            <a:gdLst/>
            <a:ahLst/>
            <a:cxnLst/>
            <a:rect l="l" t="t" r="r" b="b"/>
            <a:pathLst>
              <a:path w="3906925" h="6858000">
                <a:moveTo>
                  <a:pt x="0" y="0"/>
                </a:moveTo>
                <a:lnTo>
                  <a:pt x="3727537" y="0"/>
                </a:lnTo>
                <a:lnTo>
                  <a:pt x="3732300" y="66675"/>
                </a:lnTo>
                <a:lnTo>
                  <a:pt x="3740237" y="122237"/>
                </a:lnTo>
                <a:lnTo>
                  <a:pt x="3749762" y="174625"/>
                </a:lnTo>
                <a:lnTo>
                  <a:pt x="3765637" y="217487"/>
                </a:lnTo>
                <a:lnTo>
                  <a:pt x="3781512" y="260350"/>
                </a:lnTo>
                <a:lnTo>
                  <a:pt x="3800562" y="296862"/>
                </a:lnTo>
                <a:lnTo>
                  <a:pt x="3819612" y="334962"/>
                </a:lnTo>
                <a:lnTo>
                  <a:pt x="3837075" y="369887"/>
                </a:lnTo>
                <a:lnTo>
                  <a:pt x="3854537" y="409575"/>
                </a:lnTo>
                <a:lnTo>
                  <a:pt x="3870412" y="450850"/>
                </a:lnTo>
                <a:lnTo>
                  <a:pt x="3884700" y="496887"/>
                </a:lnTo>
                <a:lnTo>
                  <a:pt x="3895812" y="546100"/>
                </a:lnTo>
                <a:lnTo>
                  <a:pt x="3903750" y="606425"/>
                </a:lnTo>
                <a:lnTo>
                  <a:pt x="3906925" y="673100"/>
                </a:lnTo>
                <a:lnTo>
                  <a:pt x="3903750" y="744537"/>
                </a:lnTo>
                <a:lnTo>
                  <a:pt x="3895812" y="801687"/>
                </a:lnTo>
                <a:lnTo>
                  <a:pt x="3884700" y="854075"/>
                </a:lnTo>
                <a:lnTo>
                  <a:pt x="3870412" y="901700"/>
                </a:lnTo>
                <a:lnTo>
                  <a:pt x="3854537" y="942975"/>
                </a:lnTo>
                <a:lnTo>
                  <a:pt x="3835487" y="981075"/>
                </a:lnTo>
                <a:lnTo>
                  <a:pt x="3816437" y="1017587"/>
                </a:lnTo>
                <a:lnTo>
                  <a:pt x="3797387" y="1055687"/>
                </a:lnTo>
                <a:lnTo>
                  <a:pt x="3779925" y="1095375"/>
                </a:lnTo>
                <a:lnTo>
                  <a:pt x="3762462" y="1136650"/>
                </a:lnTo>
                <a:lnTo>
                  <a:pt x="3748175" y="1182687"/>
                </a:lnTo>
                <a:lnTo>
                  <a:pt x="3738650" y="1235075"/>
                </a:lnTo>
                <a:lnTo>
                  <a:pt x="3729125" y="1295400"/>
                </a:lnTo>
                <a:lnTo>
                  <a:pt x="3727537" y="1363662"/>
                </a:lnTo>
                <a:lnTo>
                  <a:pt x="3729125" y="1431925"/>
                </a:lnTo>
                <a:lnTo>
                  <a:pt x="3738650" y="1492250"/>
                </a:lnTo>
                <a:lnTo>
                  <a:pt x="3748175" y="1544637"/>
                </a:lnTo>
                <a:lnTo>
                  <a:pt x="3762462" y="1589087"/>
                </a:lnTo>
                <a:lnTo>
                  <a:pt x="3779925" y="1631950"/>
                </a:lnTo>
                <a:lnTo>
                  <a:pt x="3797387" y="1671637"/>
                </a:lnTo>
                <a:lnTo>
                  <a:pt x="3816437" y="1708150"/>
                </a:lnTo>
                <a:lnTo>
                  <a:pt x="3835487" y="1743075"/>
                </a:lnTo>
                <a:lnTo>
                  <a:pt x="3854537" y="1782762"/>
                </a:lnTo>
                <a:lnTo>
                  <a:pt x="3870412" y="1824037"/>
                </a:lnTo>
                <a:lnTo>
                  <a:pt x="3884700" y="1870075"/>
                </a:lnTo>
                <a:lnTo>
                  <a:pt x="3895812" y="1922462"/>
                </a:lnTo>
                <a:lnTo>
                  <a:pt x="3903750" y="1982787"/>
                </a:lnTo>
                <a:lnTo>
                  <a:pt x="3906925" y="2051050"/>
                </a:lnTo>
                <a:lnTo>
                  <a:pt x="3903750" y="2119312"/>
                </a:lnTo>
                <a:lnTo>
                  <a:pt x="3895812" y="2179637"/>
                </a:lnTo>
                <a:lnTo>
                  <a:pt x="3884700" y="2232025"/>
                </a:lnTo>
                <a:lnTo>
                  <a:pt x="3870412" y="2278062"/>
                </a:lnTo>
                <a:lnTo>
                  <a:pt x="3854537" y="2319337"/>
                </a:lnTo>
                <a:lnTo>
                  <a:pt x="3835487" y="2359025"/>
                </a:lnTo>
                <a:lnTo>
                  <a:pt x="3816437" y="2395537"/>
                </a:lnTo>
                <a:lnTo>
                  <a:pt x="3797387" y="2433637"/>
                </a:lnTo>
                <a:lnTo>
                  <a:pt x="3779925" y="2471737"/>
                </a:lnTo>
                <a:lnTo>
                  <a:pt x="3762462" y="2513012"/>
                </a:lnTo>
                <a:lnTo>
                  <a:pt x="3748175" y="2560637"/>
                </a:lnTo>
                <a:lnTo>
                  <a:pt x="3738650" y="2613025"/>
                </a:lnTo>
                <a:lnTo>
                  <a:pt x="3729125" y="2671762"/>
                </a:lnTo>
                <a:lnTo>
                  <a:pt x="3727537" y="2741612"/>
                </a:lnTo>
                <a:lnTo>
                  <a:pt x="3729125" y="2809875"/>
                </a:lnTo>
                <a:lnTo>
                  <a:pt x="3738650" y="2868612"/>
                </a:lnTo>
                <a:lnTo>
                  <a:pt x="3748175" y="2922587"/>
                </a:lnTo>
                <a:lnTo>
                  <a:pt x="3762462" y="2967037"/>
                </a:lnTo>
                <a:lnTo>
                  <a:pt x="3779925" y="3009900"/>
                </a:lnTo>
                <a:lnTo>
                  <a:pt x="3797387" y="3046412"/>
                </a:lnTo>
                <a:lnTo>
                  <a:pt x="3816437" y="3084512"/>
                </a:lnTo>
                <a:lnTo>
                  <a:pt x="3835487" y="3121025"/>
                </a:lnTo>
                <a:lnTo>
                  <a:pt x="3854537" y="3160712"/>
                </a:lnTo>
                <a:lnTo>
                  <a:pt x="3870412" y="3201987"/>
                </a:lnTo>
                <a:lnTo>
                  <a:pt x="3884700" y="3248025"/>
                </a:lnTo>
                <a:lnTo>
                  <a:pt x="3895812" y="3300412"/>
                </a:lnTo>
                <a:lnTo>
                  <a:pt x="3903750" y="3360737"/>
                </a:lnTo>
                <a:lnTo>
                  <a:pt x="3906925" y="3427412"/>
                </a:lnTo>
                <a:lnTo>
                  <a:pt x="3903750" y="3497262"/>
                </a:lnTo>
                <a:lnTo>
                  <a:pt x="3895812" y="3557587"/>
                </a:lnTo>
                <a:lnTo>
                  <a:pt x="3884700" y="3609975"/>
                </a:lnTo>
                <a:lnTo>
                  <a:pt x="3870412" y="3656012"/>
                </a:lnTo>
                <a:lnTo>
                  <a:pt x="3854537" y="3697287"/>
                </a:lnTo>
                <a:lnTo>
                  <a:pt x="3835487" y="3736975"/>
                </a:lnTo>
                <a:lnTo>
                  <a:pt x="3797387" y="3811587"/>
                </a:lnTo>
                <a:lnTo>
                  <a:pt x="3779925" y="3848100"/>
                </a:lnTo>
                <a:lnTo>
                  <a:pt x="3762462" y="3890962"/>
                </a:lnTo>
                <a:lnTo>
                  <a:pt x="3748175" y="3935412"/>
                </a:lnTo>
                <a:lnTo>
                  <a:pt x="3738650" y="3987800"/>
                </a:lnTo>
                <a:lnTo>
                  <a:pt x="3729125" y="4048125"/>
                </a:lnTo>
                <a:lnTo>
                  <a:pt x="3727537" y="4116387"/>
                </a:lnTo>
                <a:lnTo>
                  <a:pt x="3729125" y="4186237"/>
                </a:lnTo>
                <a:lnTo>
                  <a:pt x="3738650" y="4244975"/>
                </a:lnTo>
                <a:lnTo>
                  <a:pt x="3748175" y="4297362"/>
                </a:lnTo>
                <a:lnTo>
                  <a:pt x="3762462" y="4343400"/>
                </a:lnTo>
                <a:lnTo>
                  <a:pt x="3779925" y="4386262"/>
                </a:lnTo>
                <a:lnTo>
                  <a:pt x="3797387" y="4424362"/>
                </a:lnTo>
                <a:lnTo>
                  <a:pt x="3835487" y="4498975"/>
                </a:lnTo>
                <a:lnTo>
                  <a:pt x="3854537" y="4537075"/>
                </a:lnTo>
                <a:lnTo>
                  <a:pt x="3870412" y="4579937"/>
                </a:lnTo>
                <a:lnTo>
                  <a:pt x="3884700" y="4625975"/>
                </a:lnTo>
                <a:lnTo>
                  <a:pt x="3895812" y="4678362"/>
                </a:lnTo>
                <a:lnTo>
                  <a:pt x="3903750" y="4738687"/>
                </a:lnTo>
                <a:lnTo>
                  <a:pt x="3906925" y="4806950"/>
                </a:lnTo>
                <a:lnTo>
                  <a:pt x="3903750" y="4875212"/>
                </a:lnTo>
                <a:lnTo>
                  <a:pt x="3895812" y="4935537"/>
                </a:lnTo>
                <a:lnTo>
                  <a:pt x="3884700" y="4987925"/>
                </a:lnTo>
                <a:lnTo>
                  <a:pt x="3870412" y="5033962"/>
                </a:lnTo>
                <a:lnTo>
                  <a:pt x="3854537" y="5075237"/>
                </a:lnTo>
                <a:lnTo>
                  <a:pt x="3835487" y="5114925"/>
                </a:lnTo>
                <a:lnTo>
                  <a:pt x="3816437" y="5149850"/>
                </a:lnTo>
                <a:lnTo>
                  <a:pt x="3797387" y="5186362"/>
                </a:lnTo>
                <a:lnTo>
                  <a:pt x="3779925" y="5226050"/>
                </a:lnTo>
                <a:lnTo>
                  <a:pt x="3762462" y="5268912"/>
                </a:lnTo>
                <a:lnTo>
                  <a:pt x="3748175" y="5313362"/>
                </a:lnTo>
                <a:lnTo>
                  <a:pt x="3738650" y="5365750"/>
                </a:lnTo>
                <a:lnTo>
                  <a:pt x="3729125" y="5426075"/>
                </a:lnTo>
                <a:lnTo>
                  <a:pt x="3727537" y="5494337"/>
                </a:lnTo>
                <a:lnTo>
                  <a:pt x="3729125" y="5562600"/>
                </a:lnTo>
                <a:lnTo>
                  <a:pt x="3738650" y="5622925"/>
                </a:lnTo>
                <a:lnTo>
                  <a:pt x="3748175" y="5675312"/>
                </a:lnTo>
                <a:lnTo>
                  <a:pt x="3762462" y="5721350"/>
                </a:lnTo>
                <a:lnTo>
                  <a:pt x="3779925" y="5762625"/>
                </a:lnTo>
                <a:lnTo>
                  <a:pt x="3797387" y="5802312"/>
                </a:lnTo>
                <a:lnTo>
                  <a:pt x="3816437" y="5840412"/>
                </a:lnTo>
                <a:lnTo>
                  <a:pt x="3835487" y="5876925"/>
                </a:lnTo>
                <a:lnTo>
                  <a:pt x="3854537" y="5915025"/>
                </a:lnTo>
                <a:lnTo>
                  <a:pt x="3870412" y="5956300"/>
                </a:lnTo>
                <a:lnTo>
                  <a:pt x="3884700" y="6003925"/>
                </a:lnTo>
                <a:lnTo>
                  <a:pt x="3895812" y="6056312"/>
                </a:lnTo>
                <a:lnTo>
                  <a:pt x="3903750" y="6113462"/>
                </a:lnTo>
                <a:lnTo>
                  <a:pt x="3906925" y="6183312"/>
                </a:lnTo>
                <a:lnTo>
                  <a:pt x="3903750" y="6251575"/>
                </a:lnTo>
                <a:lnTo>
                  <a:pt x="3895812" y="6311900"/>
                </a:lnTo>
                <a:lnTo>
                  <a:pt x="3884700" y="6361112"/>
                </a:lnTo>
                <a:lnTo>
                  <a:pt x="3870412" y="6407150"/>
                </a:lnTo>
                <a:lnTo>
                  <a:pt x="3854537" y="6448425"/>
                </a:lnTo>
                <a:lnTo>
                  <a:pt x="3837075" y="6488112"/>
                </a:lnTo>
                <a:lnTo>
                  <a:pt x="3819612" y="6523037"/>
                </a:lnTo>
                <a:lnTo>
                  <a:pt x="3800562" y="6561137"/>
                </a:lnTo>
                <a:lnTo>
                  <a:pt x="3781512" y="6597650"/>
                </a:lnTo>
                <a:lnTo>
                  <a:pt x="3765637" y="6640512"/>
                </a:lnTo>
                <a:lnTo>
                  <a:pt x="3749762" y="6683375"/>
                </a:lnTo>
                <a:lnTo>
                  <a:pt x="3740237" y="6735762"/>
                </a:lnTo>
                <a:lnTo>
                  <a:pt x="3732300" y="6791325"/>
                </a:lnTo>
                <a:lnTo>
                  <a:pt x="372753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7CC7D8E-EFA5-4077-A4F3-6CA7CE124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04502" y="0"/>
            <a:ext cx="4287499" cy="6858000"/>
          </a:xfrm>
          <a:custGeom>
            <a:avLst/>
            <a:gdLst>
              <a:gd name="connsiteX0" fmla="*/ 0 w 4287499"/>
              <a:gd name="connsiteY0" fmla="*/ 0 h 6858000"/>
              <a:gd name="connsiteX1" fmla="*/ 4287499 w 4287499"/>
              <a:gd name="connsiteY1" fmla="*/ 0 h 6858000"/>
              <a:gd name="connsiteX2" fmla="*/ 4287499 w 4287499"/>
              <a:gd name="connsiteY2" fmla="*/ 6858000 h 6858000"/>
              <a:gd name="connsiteX3" fmla="*/ 0 w 4287499"/>
              <a:gd name="connsiteY3" fmla="*/ 6858000 h 6858000"/>
              <a:gd name="connsiteX4" fmla="*/ 4763 w 4287499"/>
              <a:gd name="connsiteY4" fmla="*/ 6791325 h 6858000"/>
              <a:gd name="connsiteX5" fmla="*/ 12700 w 4287499"/>
              <a:gd name="connsiteY5" fmla="*/ 6735762 h 6858000"/>
              <a:gd name="connsiteX6" fmla="*/ 22225 w 4287499"/>
              <a:gd name="connsiteY6" fmla="*/ 6683375 h 6858000"/>
              <a:gd name="connsiteX7" fmla="*/ 38100 w 4287499"/>
              <a:gd name="connsiteY7" fmla="*/ 6640512 h 6858000"/>
              <a:gd name="connsiteX8" fmla="*/ 53975 w 4287499"/>
              <a:gd name="connsiteY8" fmla="*/ 6597650 h 6858000"/>
              <a:gd name="connsiteX9" fmla="*/ 73025 w 4287499"/>
              <a:gd name="connsiteY9" fmla="*/ 6561137 h 6858000"/>
              <a:gd name="connsiteX10" fmla="*/ 92075 w 4287499"/>
              <a:gd name="connsiteY10" fmla="*/ 6523037 h 6858000"/>
              <a:gd name="connsiteX11" fmla="*/ 109538 w 4287499"/>
              <a:gd name="connsiteY11" fmla="*/ 6488112 h 6858000"/>
              <a:gd name="connsiteX12" fmla="*/ 127000 w 4287499"/>
              <a:gd name="connsiteY12" fmla="*/ 6448425 h 6858000"/>
              <a:gd name="connsiteX13" fmla="*/ 142875 w 4287499"/>
              <a:gd name="connsiteY13" fmla="*/ 6407150 h 6858000"/>
              <a:gd name="connsiteX14" fmla="*/ 157163 w 4287499"/>
              <a:gd name="connsiteY14" fmla="*/ 6361112 h 6858000"/>
              <a:gd name="connsiteX15" fmla="*/ 168275 w 4287499"/>
              <a:gd name="connsiteY15" fmla="*/ 6311900 h 6858000"/>
              <a:gd name="connsiteX16" fmla="*/ 176213 w 4287499"/>
              <a:gd name="connsiteY16" fmla="*/ 6251575 h 6858000"/>
              <a:gd name="connsiteX17" fmla="*/ 179388 w 4287499"/>
              <a:gd name="connsiteY17" fmla="*/ 6183312 h 6858000"/>
              <a:gd name="connsiteX18" fmla="*/ 176213 w 4287499"/>
              <a:gd name="connsiteY18" fmla="*/ 6113462 h 6858000"/>
              <a:gd name="connsiteX19" fmla="*/ 168275 w 4287499"/>
              <a:gd name="connsiteY19" fmla="*/ 6056312 h 6858000"/>
              <a:gd name="connsiteX20" fmla="*/ 157163 w 4287499"/>
              <a:gd name="connsiteY20" fmla="*/ 6003925 h 6858000"/>
              <a:gd name="connsiteX21" fmla="*/ 142875 w 4287499"/>
              <a:gd name="connsiteY21" fmla="*/ 5956300 h 6858000"/>
              <a:gd name="connsiteX22" fmla="*/ 127000 w 4287499"/>
              <a:gd name="connsiteY22" fmla="*/ 5915025 h 6858000"/>
              <a:gd name="connsiteX23" fmla="*/ 107950 w 4287499"/>
              <a:gd name="connsiteY23" fmla="*/ 5876925 h 6858000"/>
              <a:gd name="connsiteX24" fmla="*/ 88900 w 4287499"/>
              <a:gd name="connsiteY24" fmla="*/ 5840412 h 6858000"/>
              <a:gd name="connsiteX25" fmla="*/ 69850 w 4287499"/>
              <a:gd name="connsiteY25" fmla="*/ 5802312 h 6858000"/>
              <a:gd name="connsiteX26" fmla="*/ 52388 w 4287499"/>
              <a:gd name="connsiteY26" fmla="*/ 5762625 h 6858000"/>
              <a:gd name="connsiteX27" fmla="*/ 34925 w 4287499"/>
              <a:gd name="connsiteY27" fmla="*/ 5721350 h 6858000"/>
              <a:gd name="connsiteX28" fmla="*/ 20638 w 4287499"/>
              <a:gd name="connsiteY28" fmla="*/ 5675312 h 6858000"/>
              <a:gd name="connsiteX29" fmla="*/ 11113 w 4287499"/>
              <a:gd name="connsiteY29" fmla="*/ 5622925 h 6858000"/>
              <a:gd name="connsiteX30" fmla="*/ 1588 w 4287499"/>
              <a:gd name="connsiteY30" fmla="*/ 5562600 h 6858000"/>
              <a:gd name="connsiteX31" fmla="*/ 0 w 4287499"/>
              <a:gd name="connsiteY31" fmla="*/ 5494337 h 6858000"/>
              <a:gd name="connsiteX32" fmla="*/ 1588 w 4287499"/>
              <a:gd name="connsiteY32" fmla="*/ 5426075 h 6858000"/>
              <a:gd name="connsiteX33" fmla="*/ 11113 w 4287499"/>
              <a:gd name="connsiteY33" fmla="*/ 5365750 h 6858000"/>
              <a:gd name="connsiteX34" fmla="*/ 20638 w 4287499"/>
              <a:gd name="connsiteY34" fmla="*/ 5313362 h 6858000"/>
              <a:gd name="connsiteX35" fmla="*/ 34925 w 4287499"/>
              <a:gd name="connsiteY35" fmla="*/ 5268912 h 6858000"/>
              <a:gd name="connsiteX36" fmla="*/ 52388 w 4287499"/>
              <a:gd name="connsiteY36" fmla="*/ 5226050 h 6858000"/>
              <a:gd name="connsiteX37" fmla="*/ 69850 w 4287499"/>
              <a:gd name="connsiteY37" fmla="*/ 5186362 h 6858000"/>
              <a:gd name="connsiteX38" fmla="*/ 88900 w 4287499"/>
              <a:gd name="connsiteY38" fmla="*/ 5149850 h 6858000"/>
              <a:gd name="connsiteX39" fmla="*/ 107950 w 4287499"/>
              <a:gd name="connsiteY39" fmla="*/ 5114925 h 6858000"/>
              <a:gd name="connsiteX40" fmla="*/ 127000 w 4287499"/>
              <a:gd name="connsiteY40" fmla="*/ 5075237 h 6858000"/>
              <a:gd name="connsiteX41" fmla="*/ 142875 w 4287499"/>
              <a:gd name="connsiteY41" fmla="*/ 5033962 h 6858000"/>
              <a:gd name="connsiteX42" fmla="*/ 157163 w 4287499"/>
              <a:gd name="connsiteY42" fmla="*/ 4987925 h 6858000"/>
              <a:gd name="connsiteX43" fmla="*/ 168275 w 4287499"/>
              <a:gd name="connsiteY43" fmla="*/ 4935537 h 6858000"/>
              <a:gd name="connsiteX44" fmla="*/ 176213 w 4287499"/>
              <a:gd name="connsiteY44" fmla="*/ 4875212 h 6858000"/>
              <a:gd name="connsiteX45" fmla="*/ 179388 w 4287499"/>
              <a:gd name="connsiteY45" fmla="*/ 4806950 h 6858000"/>
              <a:gd name="connsiteX46" fmla="*/ 176213 w 4287499"/>
              <a:gd name="connsiteY46" fmla="*/ 4738687 h 6858000"/>
              <a:gd name="connsiteX47" fmla="*/ 168275 w 4287499"/>
              <a:gd name="connsiteY47" fmla="*/ 4678362 h 6858000"/>
              <a:gd name="connsiteX48" fmla="*/ 157163 w 4287499"/>
              <a:gd name="connsiteY48" fmla="*/ 4625975 h 6858000"/>
              <a:gd name="connsiteX49" fmla="*/ 142875 w 4287499"/>
              <a:gd name="connsiteY49" fmla="*/ 4579937 h 6858000"/>
              <a:gd name="connsiteX50" fmla="*/ 127000 w 4287499"/>
              <a:gd name="connsiteY50" fmla="*/ 4537075 h 6858000"/>
              <a:gd name="connsiteX51" fmla="*/ 107950 w 4287499"/>
              <a:gd name="connsiteY51" fmla="*/ 4498975 h 6858000"/>
              <a:gd name="connsiteX52" fmla="*/ 69850 w 4287499"/>
              <a:gd name="connsiteY52" fmla="*/ 4424362 h 6858000"/>
              <a:gd name="connsiteX53" fmla="*/ 52388 w 4287499"/>
              <a:gd name="connsiteY53" fmla="*/ 4386262 h 6858000"/>
              <a:gd name="connsiteX54" fmla="*/ 34925 w 4287499"/>
              <a:gd name="connsiteY54" fmla="*/ 4343400 h 6858000"/>
              <a:gd name="connsiteX55" fmla="*/ 20638 w 4287499"/>
              <a:gd name="connsiteY55" fmla="*/ 4297362 h 6858000"/>
              <a:gd name="connsiteX56" fmla="*/ 11113 w 4287499"/>
              <a:gd name="connsiteY56" fmla="*/ 4244975 h 6858000"/>
              <a:gd name="connsiteX57" fmla="*/ 1588 w 4287499"/>
              <a:gd name="connsiteY57" fmla="*/ 4186237 h 6858000"/>
              <a:gd name="connsiteX58" fmla="*/ 0 w 4287499"/>
              <a:gd name="connsiteY58" fmla="*/ 4116387 h 6858000"/>
              <a:gd name="connsiteX59" fmla="*/ 1588 w 4287499"/>
              <a:gd name="connsiteY59" fmla="*/ 4048125 h 6858000"/>
              <a:gd name="connsiteX60" fmla="*/ 11113 w 4287499"/>
              <a:gd name="connsiteY60" fmla="*/ 3987800 h 6858000"/>
              <a:gd name="connsiteX61" fmla="*/ 20638 w 4287499"/>
              <a:gd name="connsiteY61" fmla="*/ 3935412 h 6858000"/>
              <a:gd name="connsiteX62" fmla="*/ 34925 w 4287499"/>
              <a:gd name="connsiteY62" fmla="*/ 3890962 h 6858000"/>
              <a:gd name="connsiteX63" fmla="*/ 52388 w 4287499"/>
              <a:gd name="connsiteY63" fmla="*/ 3848100 h 6858000"/>
              <a:gd name="connsiteX64" fmla="*/ 69850 w 4287499"/>
              <a:gd name="connsiteY64" fmla="*/ 3811587 h 6858000"/>
              <a:gd name="connsiteX65" fmla="*/ 107950 w 4287499"/>
              <a:gd name="connsiteY65" fmla="*/ 3736975 h 6858000"/>
              <a:gd name="connsiteX66" fmla="*/ 127000 w 4287499"/>
              <a:gd name="connsiteY66" fmla="*/ 3697287 h 6858000"/>
              <a:gd name="connsiteX67" fmla="*/ 142875 w 4287499"/>
              <a:gd name="connsiteY67" fmla="*/ 3656012 h 6858000"/>
              <a:gd name="connsiteX68" fmla="*/ 157163 w 4287499"/>
              <a:gd name="connsiteY68" fmla="*/ 3609975 h 6858000"/>
              <a:gd name="connsiteX69" fmla="*/ 168275 w 4287499"/>
              <a:gd name="connsiteY69" fmla="*/ 3557587 h 6858000"/>
              <a:gd name="connsiteX70" fmla="*/ 176213 w 4287499"/>
              <a:gd name="connsiteY70" fmla="*/ 3497262 h 6858000"/>
              <a:gd name="connsiteX71" fmla="*/ 179388 w 4287499"/>
              <a:gd name="connsiteY71" fmla="*/ 3427412 h 6858000"/>
              <a:gd name="connsiteX72" fmla="*/ 176213 w 4287499"/>
              <a:gd name="connsiteY72" fmla="*/ 3360737 h 6858000"/>
              <a:gd name="connsiteX73" fmla="*/ 168275 w 4287499"/>
              <a:gd name="connsiteY73" fmla="*/ 3300412 h 6858000"/>
              <a:gd name="connsiteX74" fmla="*/ 157163 w 4287499"/>
              <a:gd name="connsiteY74" fmla="*/ 3248025 h 6858000"/>
              <a:gd name="connsiteX75" fmla="*/ 142875 w 4287499"/>
              <a:gd name="connsiteY75" fmla="*/ 3201987 h 6858000"/>
              <a:gd name="connsiteX76" fmla="*/ 127000 w 4287499"/>
              <a:gd name="connsiteY76" fmla="*/ 3160712 h 6858000"/>
              <a:gd name="connsiteX77" fmla="*/ 107950 w 4287499"/>
              <a:gd name="connsiteY77" fmla="*/ 3121025 h 6858000"/>
              <a:gd name="connsiteX78" fmla="*/ 88900 w 4287499"/>
              <a:gd name="connsiteY78" fmla="*/ 3084512 h 6858000"/>
              <a:gd name="connsiteX79" fmla="*/ 69850 w 4287499"/>
              <a:gd name="connsiteY79" fmla="*/ 3046412 h 6858000"/>
              <a:gd name="connsiteX80" fmla="*/ 52388 w 4287499"/>
              <a:gd name="connsiteY80" fmla="*/ 3009900 h 6858000"/>
              <a:gd name="connsiteX81" fmla="*/ 34925 w 4287499"/>
              <a:gd name="connsiteY81" fmla="*/ 2967037 h 6858000"/>
              <a:gd name="connsiteX82" fmla="*/ 20638 w 4287499"/>
              <a:gd name="connsiteY82" fmla="*/ 2922587 h 6858000"/>
              <a:gd name="connsiteX83" fmla="*/ 11113 w 4287499"/>
              <a:gd name="connsiteY83" fmla="*/ 2868612 h 6858000"/>
              <a:gd name="connsiteX84" fmla="*/ 1588 w 4287499"/>
              <a:gd name="connsiteY84" fmla="*/ 2809875 h 6858000"/>
              <a:gd name="connsiteX85" fmla="*/ 0 w 4287499"/>
              <a:gd name="connsiteY85" fmla="*/ 2741612 h 6858000"/>
              <a:gd name="connsiteX86" fmla="*/ 1588 w 4287499"/>
              <a:gd name="connsiteY86" fmla="*/ 2671762 h 6858000"/>
              <a:gd name="connsiteX87" fmla="*/ 11113 w 4287499"/>
              <a:gd name="connsiteY87" fmla="*/ 2613025 h 6858000"/>
              <a:gd name="connsiteX88" fmla="*/ 20638 w 4287499"/>
              <a:gd name="connsiteY88" fmla="*/ 2560637 h 6858000"/>
              <a:gd name="connsiteX89" fmla="*/ 34925 w 4287499"/>
              <a:gd name="connsiteY89" fmla="*/ 2513012 h 6858000"/>
              <a:gd name="connsiteX90" fmla="*/ 52388 w 4287499"/>
              <a:gd name="connsiteY90" fmla="*/ 2471737 h 6858000"/>
              <a:gd name="connsiteX91" fmla="*/ 69850 w 4287499"/>
              <a:gd name="connsiteY91" fmla="*/ 2433637 h 6858000"/>
              <a:gd name="connsiteX92" fmla="*/ 88900 w 4287499"/>
              <a:gd name="connsiteY92" fmla="*/ 2395537 h 6858000"/>
              <a:gd name="connsiteX93" fmla="*/ 107950 w 4287499"/>
              <a:gd name="connsiteY93" fmla="*/ 2359025 h 6858000"/>
              <a:gd name="connsiteX94" fmla="*/ 127000 w 4287499"/>
              <a:gd name="connsiteY94" fmla="*/ 2319337 h 6858000"/>
              <a:gd name="connsiteX95" fmla="*/ 142875 w 4287499"/>
              <a:gd name="connsiteY95" fmla="*/ 2278062 h 6858000"/>
              <a:gd name="connsiteX96" fmla="*/ 157163 w 4287499"/>
              <a:gd name="connsiteY96" fmla="*/ 2232025 h 6858000"/>
              <a:gd name="connsiteX97" fmla="*/ 168275 w 4287499"/>
              <a:gd name="connsiteY97" fmla="*/ 2179637 h 6858000"/>
              <a:gd name="connsiteX98" fmla="*/ 176213 w 4287499"/>
              <a:gd name="connsiteY98" fmla="*/ 2119312 h 6858000"/>
              <a:gd name="connsiteX99" fmla="*/ 179388 w 4287499"/>
              <a:gd name="connsiteY99" fmla="*/ 2051050 h 6858000"/>
              <a:gd name="connsiteX100" fmla="*/ 176213 w 4287499"/>
              <a:gd name="connsiteY100" fmla="*/ 1982787 h 6858000"/>
              <a:gd name="connsiteX101" fmla="*/ 168275 w 4287499"/>
              <a:gd name="connsiteY101" fmla="*/ 1922462 h 6858000"/>
              <a:gd name="connsiteX102" fmla="*/ 157163 w 4287499"/>
              <a:gd name="connsiteY102" fmla="*/ 1870075 h 6858000"/>
              <a:gd name="connsiteX103" fmla="*/ 142875 w 4287499"/>
              <a:gd name="connsiteY103" fmla="*/ 1824037 h 6858000"/>
              <a:gd name="connsiteX104" fmla="*/ 127000 w 4287499"/>
              <a:gd name="connsiteY104" fmla="*/ 1782762 h 6858000"/>
              <a:gd name="connsiteX105" fmla="*/ 107950 w 4287499"/>
              <a:gd name="connsiteY105" fmla="*/ 1743075 h 6858000"/>
              <a:gd name="connsiteX106" fmla="*/ 88900 w 4287499"/>
              <a:gd name="connsiteY106" fmla="*/ 1708150 h 6858000"/>
              <a:gd name="connsiteX107" fmla="*/ 69850 w 4287499"/>
              <a:gd name="connsiteY107" fmla="*/ 1671637 h 6858000"/>
              <a:gd name="connsiteX108" fmla="*/ 52388 w 4287499"/>
              <a:gd name="connsiteY108" fmla="*/ 1631950 h 6858000"/>
              <a:gd name="connsiteX109" fmla="*/ 34925 w 4287499"/>
              <a:gd name="connsiteY109" fmla="*/ 1589087 h 6858000"/>
              <a:gd name="connsiteX110" fmla="*/ 20638 w 4287499"/>
              <a:gd name="connsiteY110" fmla="*/ 1544637 h 6858000"/>
              <a:gd name="connsiteX111" fmla="*/ 11113 w 4287499"/>
              <a:gd name="connsiteY111" fmla="*/ 1492250 h 6858000"/>
              <a:gd name="connsiteX112" fmla="*/ 1588 w 4287499"/>
              <a:gd name="connsiteY112" fmla="*/ 1431925 h 6858000"/>
              <a:gd name="connsiteX113" fmla="*/ 0 w 4287499"/>
              <a:gd name="connsiteY113" fmla="*/ 1363662 h 6858000"/>
              <a:gd name="connsiteX114" fmla="*/ 1588 w 4287499"/>
              <a:gd name="connsiteY114" fmla="*/ 1295400 h 6858000"/>
              <a:gd name="connsiteX115" fmla="*/ 11113 w 4287499"/>
              <a:gd name="connsiteY115" fmla="*/ 1235075 h 6858000"/>
              <a:gd name="connsiteX116" fmla="*/ 20638 w 4287499"/>
              <a:gd name="connsiteY116" fmla="*/ 1182687 h 6858000"/>
              <a:gd name="connsiteX117" fmla="*/ 34925 w 4287499"/>
              <a:gd name="connsiteY117" fmla="*/ 1136650 h 6858000"/>
              <a:gd name="connsiteX118" fmla="*/ 52388 w 4287499"/>
              <a:gd name="connsiteY118" fmla="*/ 1095375 h 6858000"/>
              <a:gd name="connsiteX119" fmla="*/ 69850 w 4287499"/>
              <a:gd name="connsiteY119" fmla="*/ 1055687 h 6858000"/>
              <a:gd name="connsiteX120" fmla="*/ 88900 w 4287499"/>
              <a:gd name="connsiteY120" fmla="*/ 1017587 h 6858000"/>
              <a:gd name="connsiteX121" fmla="*/ 107950 w 4287499"/>
              <a:gd name="connsiteY121" fmla="*/ 981075 h 6858000"/>
              <a:gd name="connsiteX122" fmla="*/ 127000 w 4287499"/>
              <a:gd name="connsiteY122" fmla="*/ 942975 h 6858000"/>
              <a:gd name="connsiteX123" fmla="*/ 142875 w 4287499"/>
              <a:gd name="connsiteY123" fmla="*/ 901700 h 6858000"/>
              <a:gd name="connsiteX124" fmla="*/ 157163 w 4287499"/>
              <a:gd name="connsiteY124" fmla="*/ 854075 h 6858000"/>
              <a:gd name="connsiteX125" fmla="*/ 168275 w 4287499"/>
              <a:gd name="connsiteY125" fmla="*/ 801687 h 6858000"/>
              <a:gd name="connsiteX126" fmla="*/ 176213 w 4287499"/>
              <a:gd name="connsiteY126" fmla="*/ 744537 h 6858000"/>
              <a:gd name="connsiteX127" fmla="*/ 179388 w 4287499"/>
              <a:gd name="connsiteY127" fmla="*/ 673100 h 6858000"/>
              <a:gd name="connsiteX128" fmla="*/ 176213 w 4287499"/>
              <a:gd name="connsiteY128" fmla="*/ 606425 h 6858000"/>
              <a:gd name="connsiteX129" fmla="*/ 168275 w 4287499"/>
              <a:gd name="connsiteY129" fmla="*/ 546100 h 6858000"/>
              <a:gd name="connsiteX130" fmla="*/ 157163 w 4287499"/>
              <a:gd name="connsiteY130" fmla="*/ 496887 h 6858000"/>
              <a:gd name="connsiteX131" fmla="*/ 142875 w 4287499"/>
              <a:gd name="connsiteY131" fmla="*/ 450850 h 6858000"/>
              <a:gd name="connsiteX132" fmla="*/ 127000 w 4287499"/>
              <a:gd name="connsiteY132" fmla="*/ 409575 h 6858000"/>
              <a:gd name="connsiteX133" fmla="*/ 109538 w 4287499"/>
              <a:gd name="connsiteY133" fmla="*/ 369887 h 6858000"/>
              <a:gd name="connsiteX134" fmla="*/ 92075 w 4287499"/>
              <a:gd name="connsiteY134" fmla="*/ 334962 h 6858000"/>
              <a:gd name="connsiteX135" fmla="*/ 73025 w 4287499"/>
              <a:gd name="connsiteY135" fmla="*/ 296862 h 6858000"/>
              <a:gd name="connsiteX136" fmla="*/ 53975 w 4287499"/>
              <a:gd name="connsiteY136" fmla="*/ 260350 h 6858000"/>
              <a:gd name="connsiteX137" fmla="*/ 38100 w 4287499"/>
              <a:gd name="connsiteY137" fmla="*/ 217487 h 6858000"/>
              <a:gd name="connsiteX138" fmla="*/ 22225 w 4287499"/>
              <a:gd name="connsiteY138" fmla="*/ 174625 h 6858000"/>
              <a:gd name="connsiteX139" fmla="*/ 12700 w 4287499"/>
              <a:gd name="connsiteY139" fmla="*/ 122237 h 6858000"/>
              <a:gd name="connsiteX140" fmla="*/ 4763 w 428749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87499" h="6858000">
                <a:moveTo>
                  <a:pt x="0" y="0"/>
                </a:moveTo>
                <a:lnTo>
                  <a:pt x="4287499" y="0"/>
                </a:lnTo>
                <a:lnTo>
                  <a:pt x="4287499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3205" y="382384"/>
            <a:ext cx="3138245" cy="1821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Japanese cleyera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63205" y="2460171"/>
            <a:ext cx="3138246" cy="3626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Alternate leaf arrangement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Evergreen shrub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Red petiole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Leaves form in a whorled patter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Glossy leaves </a:t>
            </a:r>
          </a:p>
        </p:txBody>
      </p:sp>
    </p:spTree>
    <p:extLst>
      <p:ext uri="{BB962C8B-B14F-4D97-AF65-F5344CB8AC3E}">
        <p14:creationId xmlns:p14="http://schemas.microsoft.com/office/powerpoint/2010/main" val="3642527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columbine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51678" y="2286001"/>
            <a:ext cx="44798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Shade perennial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3-part serrated leaf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Leaves are slightly lobed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Flowers in different colors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Five-petaled flowers that have long backward-extending spurs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BD04C4-2326-9261-EE41-8566BCD66A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A33DD8-E967-B830-4F79-0E05AF098F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26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4627A-8889-80CD-82BD-45CD18D27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Coral bells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2F717E-9D9E-3B96-12B7-66453C6A2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1E78A4-C9D8-1F9A-E807-DBD695E7C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885" y="1741335"/>
            <a:ext cx="3092115" cy="4659465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900" dirty="0"/>
              <a:t>low-growing, clump-forming perennial 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900" dirty="0"/>
              <a:t>Heart shaped or triangle shaped leaf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900" dirty="0"/>
              <a:t>colorful foliage in shades of green, purple, or copper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900" dirty="0"/>
              <a:t>small, bell-shaped flowers on slender stems rising above the leaves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900" dirty="0"/>
              <a:t>Leaf pattern varies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900" i="0" dirty="0">
                <a:effectLst/>
              </a:rPr>
              <a:t>Veins are </a:t>
            </a:r>
            <a:r>
              <a:rPr lang="en-US" sz="2900" dirty="0"/>
              <a:t>o</a:t>
            </a:r>
            <a:r>
              <a:rPr lang="en-US" sz="2900" i="0" dirty="0">
                <a:effectLst/>
              </a:rPr>
              <a:t>ften prominent and contrasting with the leaf color</a:t>
            </a:r>
            <a:endParaRPr lang="en-US" sz="29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BFAAAF-319F-CB8C-5CCD-C18D72A59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43" y="3009435"/>
            <a:ext cx="5829300" cy="388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1E3F0D-08DA-22E7-6772-C9E5182A44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428" y="-15357"/>
            <a:ext cx="3092115" cy="3092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7BB82E-AA17-BEF6-5BF7-512D341C59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033428" cy="303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78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Flowering crabapple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51678" y="2286001"/>
            <a:ext cx="44798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Small deciduous tree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Spring flowering, flowers in shades of white to dark pink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Stubby stems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Simple ovate leaves with serrated margins. The leaves can be glossy and dark green.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Does produce fruit that are small and can be yellow, red or green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BF7942-F789-56B2-270C-DE6C8670EB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6E68F3-F449-4C5B-AE28-90DE36C021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95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9BBD8C9-486F-459C-AC5E-3F2327F2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78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802" y="645105"/>
            <a:ext cx="4339827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Crape myrtle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C5FEBD1-EE60-4C83-8F5E-CEAAAB73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27760" y="2286001"/>
            <a:ext cx="42387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Opposite, alternate, or whorled leaves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Square stem on new growth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Smooth bark often exfoliating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Seed pods dark round / open seed pods remain on tree until new pods form in the spring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0827F-32B3-5460-AEAC-80384D5FF6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808" y="-1"/>
            <a:ext cx="3006755" cy="33853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5244" y="-1"/>
            <a:ext cx="3006755" cy="3385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F4D0C-1212-63CF-C3A4-CA624DC82F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093808" y="3472544"/>
            <a:ext cx="3006754" cy="3385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E3A776-9BE3-C05B-F400-D1B5649A92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5243" y="3461658"/>
            <a:ext cx="3006755" cy="33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96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CA71505E-6D83-4D7B-B88A-7D7C2DB42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174A2F-5CC0-47EE-BFEA-6199C2BD7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87D9197-4A85-4276-8FC4-67873E207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01B5B487-A1DE-47E1-B06D-F13BBCCA7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565933-E568-A8BB-831E-A5B562626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4" y="484631"/>
            <a:ext cx="6340519" cy="16384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100" spc="200">
                <a:solidFill>
                  <a:schemeClr val="tx2"/>
                </a:solidFill>
                <a:latin typeface="+mj-lt"/>
              </a:rPr>
              <a:t>Cryptomeria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45AF6B-4F42-45F1-A22C-AF0FCA898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E39327-D4B3-3601-DA12-53C8EFC8F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5051" y="1379350"/>
            <a:ext cx="7718194" cy="145684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57150" indent="-285750">
              <a:lnSpc>
                <a:spcPct val="11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Evergreen conifer tree </a:t>
            </a:r>
          </a:p>
          <a:p>
            <a:pPr marL="57150" indent="-285750">
              <a:lnSpc>
                <a:spcPct val="11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Soft, needle like foliage </a:t>
            </a:r>
          </a:p>
          <a:p>
            <a:pPr marL="57150" indent="-285750">
              <a:lnSpc>
                <a:spcPct val="11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Foliage spirally (circular) arrangement on stem </a:t>
            </a:r>
          </a:p>
          <a:p>
            <a:pPr marL="57150" indent="-285750">
              <a:lnSpc>
                <a:spcPct val="11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Cones form only on ends of branches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3D3EED-CD21-D115-26B3-74383F4BB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654" y="2999605"/>
            <a:ext cx="5746053" cy="3835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E48DAD-7BCE-3F70-E569-8484103032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3245" y="2070049"/>
            <a:ext cx="3567023" cy="478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57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Bald cypress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38" y="1170243"/>
            <a:ext cx="2566786" cy="3594100"/>
          </a:xfrm>
        </p:spPr>
      </p:pic>
      <p:sp>
        <p:nvSpPr>
          <p:cNvPr id="3" name="TextBox 2"/>
          <p:cNvSpPr txBox="1"/>
          <p:nvPr/>
        </p:nvSpPr>
        <p:spPr>
          <a:xfrm>
            <a:off x="4014061" y="1128451"/>
            <a:ext cx="66891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Deciduous conifer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Lateral pronounced buds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Soft leaves that are “feather like”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Fibrous bark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New growth form on both branches as well as trunk 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ECA6CE-24D6-42E8-BFD4-C6BC586237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154" y="3908616"/>
            <a:ext cx="3743367" cy="2807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760296-BC1F-4F86-B164-DD7F807A5C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2224" y="3903733"/>
            <a:ext cx="3939022" cy="295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8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daylily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51678" y="2286001"/>
            <a:ext cx="44798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Herbaceous perennial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Leaves cupped with a pronounced center vein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Sometimes, dead flower spike remains</a:t>
            </a:r>
          </a:p>
          <a:p>
            <a:pPr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601513-3E16-C45C-D547-9B2E59427F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EA7BAB-AFC7-EF9A-2B81-07DBEDC80F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17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Ajuga (carpet bugle)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1678" y="2286001"/>
            <a:ext cx="44798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Ground cover, less than 1 foot tall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Leaves look like false dandelion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Tight dense growth-herbaceous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Flowers usually blue-purple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Leaves purple to bronze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7A5FFD-B556-C3A6-FFCC-18E16B3941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92C424-2F4D-2C5D-FA43-09A2F579EB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C4E999-20AF-C527-0446-F2704F55C3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63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6CB04A-B9E5-2BEB-822A-7F9675DC26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401" y="741767"/>
            <a:ext cx="5204130" cy="52041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509ADA-1359-A40E-830A-1C46BE3D9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distylium</a:t>
            </a:r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BD5AFF-1237-E792-0340-C776663D5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2B6B5B-C6F9-98AB-6F0B-A9E742ADD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Compact, evergreen shrub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 flowers form at the base of the leaves, typically red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Oval, alternate foliage that is light to dark green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Upright to weeping growth pattern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CE4884-FB29-0CF6-93A7-36500D020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471"/>
            <a:ext cx="3416848" cy="3428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FB9771-672C-0308-7D3E-600C99C080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07" y="3428999"/>
            <a:ext cx="3568485" cy="356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60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Flowering dogwood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81BF99-AF18-429D-9521-8F36763946E5}"/>
              </a:ext>
            </a:extLst>
          </p:cNvPr>
          <p:cNvSpPr txBox="1"/>
          <p:nvPr/>
        </p:nvSpPr>
        <p:spPr>
          <a:xfrm>
            <a:off x="4907921" y="1457739"/>
            <a:ext cx="65220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Deciduous tree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Leaves opposite, simple, oval and up to 5 or 6 inches long.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Leaves have distinct veins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They are typically shiny green and smooth on the upper surface and paler on the lower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Stems create a V at the end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Red berries in the fall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Distinct flower buds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235A24E-EC9D-428A-B6C2-6E2982B7F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03" y="1128451"/>
            <a:ext cx="4389120" cy="292608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8618ED-92CF-636B-D8A5-D817B2C242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71" y="3676650"/>
            <a:ext cx="4781550" cy="3181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A2C997-DBDE-BF47-E81B-15B10DE4E5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555" y="4054531"/>
            <a:ext cx="4286250" cy="28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CC30D8-E374-D405-D87A-6611CD69E6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0881" y="3977403"/>
            <a:ext cx="2845716" cy="284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387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Winged euonymus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51678" y="2286001"/>
            <a:ext cx="44798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“Burning Bush” another name because of red fall color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Deciduous shrub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Corky wings on the bark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Opposite leaves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0DD367-F23E-FD56-9C33-7A9C3E9589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F3CDA7-6E67-B49B-CF95-3EAFE92BEC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32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golden mop threadleaf False cypress</a:t>
            </a:r>
            <a:br>
              <a:rPr lang="en-US" sz="3200"/>
            </a:br>
            <a:endParaRPr lang="en-US" sz="32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5051" y="2286001"/>
            <a:ext cx="6015897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Evergreen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Flat not sharp like juniper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White X on back unlike arborvitae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Yellow (golden) in color</a:t>
            </a:r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462DAB16-FC2D-400E-BB5D-1F4F137BB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8C96DB-A36C-4AA8-B705-14E0D0EA9A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7046365" y="2"/>
            <a:ext cx="5149751" cy="3402351"/>
          </a:xfrm>
          <a:custGeom>
            <a:avLst/>
            <a:gdLst/>
            <a:ahLst/>
            <a:cxnLst/>
            <a:rect l="l" t="t" r="r" b="b"/>
            <a:pathLst>
              <a:path w="5149751" h="3402351">
                <a:moveTo>
                  <a:pt x="189795" y="0"/>
                </a:moveTo>
                <a:lnTo>
                  <a:pt x="5149751" y="0"/>
                </a:lnTo>
                <a:lnTo>
                  <a:pt x="5149751" y="3402351"/>
                </a:lnTo>
                <a:lnTo>
                  <a:pt x="1262" y="3402351"/>
                </a:lnTo>
                <a:lnTo>
                  <a:pt x="3359" y="3360737"/>
                </a:lnTo>
                <a:lnTo>
                  <a:pt x="11757" y="3300412"/>
                </a:lnTo>
                <a:lnTo>
                  <a:pt x="23514" y="3248025"/>
                </a:lnTo>
                <a:lnTo>
                  <a:pt x="38631" y="3201987"/>
                </a:lnTo>
                <a:lnTo>
                  <a:pt x="55427" y="3160712"/>
                </a:lnTo>
                <a:lnTo>
                  <a:pt x="75582" y="3121025"/>
                </a:lnTo>
                <a:lnTo>
                  <a:pt x="95737" y="3084512"/>
                </a:lnTo>
                <a:lnTo>
                  <a:pt x="115892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59" y="2922587"/>
                </a:lnTo>
                <a:lnTo>
                  <a:pt x="178037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7" y="2613025"/>
                </a:lnTo>
                <a:lnTo>
                  <a:pt x="167959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2" y="2433637"/>
                </a:lnTo>
                <a:lnTo>
                  <a:pt x="95737" y="2395537"/>
                </a:lnTo>
                <a:lnTo>
                  <a:pt x="75582" y="2359025"/>
                </a:lnTo>
                <a:lnTo>
                  <a:pt x="55427" y="2319337"/>
                </a:lnTo>
                <a:lnTo>
                  <a:pt x="38631" y="2278062"/>
                </a:lnTo>
                <a:lnTo>
                  <a:pt x="23514" y="2232025"/>
                </a:lnTo>
                <a:lnTo>
                  <a:pt x="11757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7" y="1922462"/>
                </a:lnTo>
                <a:lnTo>
                  <a:pt x="23514" y="1870075"/>
                </a:lnTo>
                <a:lnTo>
                  <a:pt x="38631" y="1824037"/>
                </a:lnTo>
                <a:lnTo>
                  <a:pt x="55427" y="1782762"/>
                </a:lnTo>
                <a:lnTo>
                  <a:pt x="75582" y="1743075"/>
                </a:lnTo>
                <a:lnTo>
                  <a:pt x="95737" y="1708150"/>
                </a:lnTo>
                <a:lnTo>
                  <a:pt x="115892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59" y="1544637"/>
                </a:lnTo>
                <a:lnTo>
                  <a:pt x="178037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7" y="1235075"/>
                </a:lnTo>
                <a:lnTo>
                  <a:pt x="167959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2" y="1055687"/>
                </a:lnTo>
                <a:lnTo>
                  <a:pt x="95737" y="1017587"/>
                </a:lnTo>
                <a:lnTo>
                  <a:pt x="75582" y="981075"/>
                </a:lnTo>
                <a:lnTo>
                  <a:pt x="55427" y="942975"/>
                </a:lnTo>
                <a:lnTo>
                  <a:pt x="38631" y="901700"/>
                </a:lnTo>
                <a:lnTo>
                  <a:pt x="23514" y="854075"/>
                </a:lnTo>
                <a:lnTo>
                  <a:pt x="11757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7" y="546100"/>
                </a:lnTo>
                <a:lnTo>
                  <a:pt x="23514" y="496887"/>
                </a:lnTo>
                <a:lnTo>
                  <a:pt x="38631" y="450850"/>
                </a:lnTo>
                <a:lnTo>
                  <a:pt x="55427" y="409575"/>
                </a:lnTo>
                <a:lnTo>
                  <a:pt x="73902" y="369887"/>
                </a:lnTo>
                <a:lnTo>
                  <a:pt x="92378" y="334962"/>
                </a:lnTo>
                <a:lnTo>
                  <a:pt x="112533" y="296862"/>
                </a:lnTo>
                <a:lnTo>
                  <a:pt x="132688" y="260350"/>
                </a:lnTo>
                <a:lnTo>
                  <a:pt x="149484" y="217487"/>
                </a:lnTo>
                <a:lnTo>
                  <a:pt x="166280" y="174625"/>
                </a:lnTo>
                <a:lnTo>
                  <a:pt x="176358" y="122237"/>
                </a:lnTo>
                <a:lnTo>
                  <a:pt x="184755" y="66675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D60B2A-0FE0-4297-A1BA-13FA2B65C6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7046364" y="3511830"/>
            <a:ext cx="5149751" cy="3346171"/>
          </a:xfrm>
          <a:custGeom>
            <a:avLst/>
            <a:gdLst/>
            <a:ahLst/>
            <a:cxnLst/>
            <a:rect l="l" t="t" r="r" b="b"/>
            <a:pathLst>
              <a:path w="5149751" h="3346171">
                <a:moveTo>
                  <a:pt x="5387" y="0"/>
                </a:moveTo>
                <a:lnTo>
                  <a:pt x="5149751" y="0"/>
                </a:lnTo>
                <a:lnTo>
                  <a:pt x="5149751" y="3346171"/>
                </a:lnTo>
                <a:lnTo>
                  <a:pt x="189795" y="3346171"/>
                </a:lnTo>
                <a:lnTo>
                  <a:pt x="184755" y="3279496"/>
                </a:lnTo>
                <a:lnTo>
                  <a:pt x="176358" y="3223933"/>
                </a:lnTo>
                <a:lnTo>
                  <a:pt x="166280" y="3171546"/>
                </a:lnTo>
                <a:lnTo>
                  <a:pt x="149484" y="3128683"/>
                </a:lnTo>
                <a:lnTo>
                  <a:pt x="132688" y="3085821"/>
                </a:lnTo>
                <a:lnTo>
                  <a:pt x="112533" y="3049308"/>
                </a:lnTo>
                <a:lnTo>
                  <a:pt x="92378" y="3011208"/>
                </a:lnTo>
                <a:lnTo>
                  <a:pt x="73902" y="2976283"/>
                </a:lnTo>
                <a:lnTo>
                  <a:pt x="55427" y="2936596"/>
                </a:lnTo>
                <a:lnTo>
                  <a:pt x="38631" y="2895321"/>
                </a:lnTo>
                <a:lnTo>
                  <a:pt x="23514" y="2849283"/>
                </a:lnTo>
                <a:lnTo>
                  <a:pt x="11757" y="2800071"/>
                </a:lnTo>
                <a:lnTo>
                  <a:pt x="3359" y="2739746"/>
                </a:lnTo>
                <a:lnTo>
                  <a:pt x="0" y="2671483"/>
                </a:lnTo>
                <a:lnTo>
                  <a:pt x="3359" y="2601633"/>
                </a:lnTo>
                <a:lnTo>
                  <a:pt x="11757" y="2544483"/>
                </a:lnTo>
                <a:lnTo>
                  <a:pt x="23514" y="2492096"/>
                </a:lnTo>
                <a:lnTo>
                  <a:pt x="38631" y="2444471"/>
                </a:lnTo>
                <a:lnTo>
                  <a:pt x="55427" y="2403196"/>
                </a:lnTo>
                <a:lnTo>
                  <a:pt x="75582" y="2365096"/>
                </a:lnTo>
                <a:lnTo>
                  <a:pt x="95737" y="2328583"/>
                </a:lnTo>
                <a:lnTo>
                  <a:pt x="115892" y="2290483"/>
                </a:lnTo>
                <a:lnTo>
                  <a:pt x="134368" y="2250796"/>
                </a:lnTo>
                <a:lnTo>
                  <a:pt x="152844" y="2209521"/>
                </a:lnTo>
                <a:lnTo>
                  <a:pt x="167959" y="2163483"/>
                </a:lnTo>
                <a:lnTo>
                  <a:pt x="178037" y="2111096"/>
                </a:lnTo>
                <a:lnTo>
                  <a:pt x="188115" y="2050771"/>
                </a:lnTo>
                <a:lnTo>
                  <a:pt x="189795" y="1982508"/>
                </a:lnTo>
                <a:lnTo>
                  <a:pt x="188115" y="1914246"/>
                </a:lnTo>
                <a:lnTo>
                  <a:pt x="178037" y="1853921"/>
                </a:lnTo>
                <a:lnTo>
                  <a:pt x="167959" y="1801533"/>
                </a:lnTo>
                <a:lnTo>
                  <a:pt x="152844" y="1757083"/>
                </a:lnTo>
                <a:lnTo>
                  <a:pt x="134368" y="1714221"/>
                </a:lnTo>
                <a:lnTo>
                  <a:pt x="115892" y="1674533"/>
                </a:lnTo>
                <a:lnTo>
                  <a:pt x="95737" y="1638021"/>
                </a:lnTo>
                <a:lnTo>
                  <a:pt x="75582" y="1603096"/>
                </a:lnTo>
                <a:lnTo>
                  <a:pt x="55427" y="1563408"/>
                </a:lnTo>
                <a:lnTo>
                  <a:pt x="38631" y="1522133"/>
                </a:lnTo>
                <a:lnTo>
                  <a:pt x="23514" y="1476096"/>
                </a:lnTo>
                <a:lnTo>
                  <a:pt x="11757" y="1423708"/>
                </a:lnTo>
                <a:lnTo>
                  <a:pt x="3359" y="1363383"/>
                </a:lnTo>
                <a:lnTo>
                  <a:pt x="0" y="1295121"/>
                </a:lnTo>
                <a:lnTo>
                  <a:pt x="3359" y="1226858"/>
                </a:lnTo>
                <a:lnTo>
                  <a:pt x="11757" y="1166533"/>
                </a:lnTo>
                <a:lnTo>
                  <a:pt x="23514" y="1114146"/>
                </a:lnTo>
                <a:lnTo>
                  <a:pt x="38631" y="1068108"/>
                </a:lnTo>
                <a:lnTo>
                  <a:pt x="55427" y="1025246"/>
                </a:lnTo>
                <a:lnTo>
                  <a:pt x="75582" y="987146"/>
                </a:lnTo>
                <a:lnTo>
                  <a:pt x="115892" y="912533"/>
                </a:lnTo>
                <a:lnTo>
                  <a:pt x="134368" y="874433"/>
                </a:lnTo>
                <a:lnTo>
                  <a:pt x="152844" y="831571"/>
                </a:lnTo>
                <a:lnTo>
                  <a:pt x="167959" y="785533"/>
                </a:lnTo>
                <a:lnTo>
                  <a:pt x="178037" y="733146"/>
                </a:lnTo>
                <a:lnTo>
                  <a:pt x="188115" y="674408"/>
                </a:lnTo>
                <a:lnTo>
                  <a:pt x="189795" y="604558"/>
                </a:lnTo>
                <a:lnTo>
                  <a:pt x="188115" y="536296"/>
                </a:lnTo>
                <a:lnTo>
                  <a:pt x="178037" y="475971"/>
                </a:lnTo>
                <a:lnTo>
                  <a:pt x="167959" y="423583"/>
                </a:lnTo>
                <a:lnTo>
                  <a:pt x="152844" y="379133"/>
                </a:lnTo>
                <a:lnTo>
                  <a:pt x="134368" y="336271"/>
                </a:lnTo>
                <a:lnTo>
                  <a:pt x="115892" y="299758"/>
                </a:lnTo>
                <a:lnTo>
                  <a:pt x="75582" y="225146"/>
                </a:lnTo>
                <a:lnTo>
                  <a:pt x="55427" y="185458"/>
                </a:lnTo>
                <a:lnTo>
                  <a:pt x="38631" y="144183"/>
                </a:lnTo>
                <a:lnTo>
                  <a:pt x="23514" y="98146"/>
                </a:lnTo>
                <a:lnTo>
                  <a:pt x="11757" y="4575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4572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fescue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63508" y="2051538"/>
            <a:ext cx="40679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Cool season grass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Clumps no runners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Serrated backward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Collars around stem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F48020D-8D2D-4348-B70A-00EBDA174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174" y="1685731"/>
            <a:ext cx="4953663" cy="3124863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BE8F50-F6EC-485D-A6AA-42CCBB94E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379" y="4039069"/>
            <a:ext cx="5790557" cy="243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17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Border forsythia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51678" y="2286001"/>
            <a:ext cx="44798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Opposite buds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Bark is speckled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Hollow stem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Bottom half of leaf smooth, top serrated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Yellow flowers form before leaves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CCDB8B-2031-9D21-7A69-584984571E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881899" y="246233"/>
            <a:ext cx="5829654" cy="3386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C92A46-76EE-A092-9987-86B607AA92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6096000" y="3471964"/>
            <a:ext cx="2858947" cy="3386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5DBC18-4EC6-29F2-5CD1-781EDDFC10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664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6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Fountain grass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51678" y="2286001"/>
            <a:ext cx="44798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Tender perennial 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ornamental grass 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Leaves have a purple tint 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Long linear leaves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Clumps with plume flowers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95568-674E-71D7-1F3C-A789F41A08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3BEC9C-AAEE-EF96-5400-9001A125F3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19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/>
              <a:t>Cape jasmine gardenia</a:t>
            </a:r>
            <a:br>
              <a:rPr lang="en-US" sz="3100"/>
            </a:br>
            <a:endParaRPr lang="en-US" sz="31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51678" y="2286001"/>
            <a:ext cx="44798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Opposite leaves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Evergreen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Ribbed veins on the backside of leaves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Flower buds appear rolled with long protective leaves protecting the bud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E536A3-BB05-1482-6C54-F7BAA927C8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F2F69B-CA7B-BADE-60C3-8DBAFDDFF4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69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ginkgo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51678" y="2286001"/>
            <a:ext cx="44798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Alternate leaves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Deciduous tree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Accordion buds where new growth forms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Parallel veins with split-leaf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Leaf has a fan pattern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0D15B6-29C3-8CB2-5C1B-B2FECF455A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81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Indian hawthorn</a:t>
            </a:r>
            <a:br>
              <a:rPr lang="en-US" sz="4000"/>
            </a:br>
            <a:endParaRPr lang="en-US" sz="40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51678" y="2286001"/>
            <a:ext cx="44798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Alternate leaves that are slightly serrated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Evergreen rounded shrub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Sometimes purple margins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Often looks whorled at ends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Flowers can be white or pink, with dark berries in the fall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BC59C-8B7A-9C74-1C07-32C4B2851F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4A44A1-4157-2F95-255C-55B7115F15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56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Japanese </a:t>
            </a:r>
            <a:r>
              <a:rPr lang="en-US" dirty="0" err="1"/>
              <a:t>anisetree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44" y="1019642"/>
            <a:ext cx="4825106" cy="322830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983" y="3956482"/>
            <a:ext cx="4321734" cy="29015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91716" y="2086708"/>
            <a:ext cx="420099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Aromatic- alternate leaves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Evergreen tree/shrub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Arranged somewhat </a:t>
            </a:r>
            <a:r>
              <a:rPr lang="en-US" sz="3200" dirty="0"/>
              <a:t>perpendicular to the 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When crushed, leaves smell like black licorice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544678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3" name="Freeform: Shape 1032">
            <a:extLst>
              <a:ext uri="{FF2B5EF4-FFF2-40B4-BE49-F238E27FC236}">
                <a16:creationId xmlns:a16="http://schemas.microsoft.com/office/drawing/2014/main" id="{A8AFFF25-F4D6-4BBC-841D-3B3014ED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15684" y="0"/>
            <a:ext cx="5676316" cy="6858000"/>
          </a:xfrm>
          <a:custGeom>
            <a:avLst/>
            <a:gdLst>
              <a:gd name="connsiteX0" fmla="*/ 0 w 5676316"/>
              <a:gd name="connsiteY0" fmla="*/ 0 h 6858000"/>
              <a:gd name="connsiteX1" fmla="*/ 5676316 w 5676316"/>
              <a:gd name="connsiteY1" fmla="*/ 0 h 6858000"/>
              <a:gd name="connsiteX2" fmla="*/ 5676316 w 5676316"/>
              <a:gd name="connsiteY2" fmla="*/ 6858000 h 6858000"/>
              <a:gd name="connsiteX3" fmla="*/ 0 w 5676316"/>
              <a:gd name="connsiteY3" fmla="*/ 6858000 h 6858000"/>
              <a:gd name="connsiteX4" fmla="*/ 4763 w 5676316"/>
              <a:gd name="connsiteY4" fmla="*/ 6791325 h 6858000"/>
              <a:gd name="connsiteX5" fmla="*/ 12700 w 5676316"/>
              <a:gd name="connsiteY5" fmla="*/ 6735762 h 6858000"/>
              <a:gd name="connsiteX6" fmla="*/ 22225 w 5676316"/>
              <a:gd name="connsiteY6" fmla="*/ 6683375 h 6858000"/>
              <a:gd name="connsiteX7" fmla="*/ 38100 w 5676316"/>
              <a:gd name="connsiteY7" fmla="*/ 6640512 h 6858000"/>
              <a:gd name="connsiteX8" fmla="*/ 53975 w 5676316"/>
              <a:gd name="connsiteY8" fmla="*/ 6597650 h 6858000"/>
              <a:gd name="connsiteX9" fmla="*/ 73025 w 5676316"/>
              <a:gd name="connsiteY9" fmla="*/ 6561137 h 6858000"/>
              <a:gd name="connsiteX10" fmla="*/ 92075 w 5676316"/>
              <a:gd name="connsiteY10" fmla="*/ 6523037 h 6858000"/>
              <a:gd name="connsiteX11" fmla="*/ 109538 w 5676316"/>
              <a:gd name="connsiteY11" fmla="*/ 6488112 h 6858000"/>
              <a:gd name="connsiteX12" fmla="*/ 127000 w 5676316"/>
              <a:gd name="connsiteY12" fmla="*/ 6448425 h 6858000"/>
              <a:gd name="connsiteX13" fmla="*/ 142875 w 5676316"/>
              <a:gd name="connsiteY13" fmla="*/ 6407150 h 6858000"/>
              <a:gd name="connsiteX14" fmla="*/ 157163 w 5676316"/>
              <a:gd name="connsiteY14" fmla="*/ 6361112 h 6858000"/>
              <a:gd name="connsiteX15" fmla="*/ 168275 w 5676316"/>
              <a:gd name="connsiteY15" fmla="*/ 6311900 h 6858000"/>
              <a:gd name="connsiteX16" fmla="*/ 176213 w 5676316"/>
              <a:gd name="connsiteY16" fmla="*/ 6251575 h 6858000"/>
              <a:gd name="connsiteX17" fmla="*/ 179388 w 5676316"/>
              <a:gd name="connsiteY17" fmla="*/ 6183312 h 6858000"/>
              <a:gd name="connsiteX18" fmla="*/ 176213 w 5676316"/>
              <a:gd name="connsiteY18" fmla="*/ 6113462 h 6858000"/>
              <a:gd name="connsiteX19" fmla="*/ 168275 w 5676316"/>
              <a:gd name="connsiteY19" fmla="*/ 6056312 h 6858000"/>
              <a:gd name="connsiteX20" fmla="*/ 157163 w 5676316"/>
              <a:gd name="connsiteY20" fmla="*/ 6003925 h 6858000"/>
              <a:gd name="connsiteX21" fmla="*/ 142875 w 5676316"/>
              <a:gd name="connsiteY21" fmla="*/ 5956300 h 6858000"/>
              <a:gd name="connsiteX22" fmla="*/ 127000 w 5676316"/>
              <a:gd name="connsiteY22" fmla="*/ 5915025 h 6858000"/>
              <a:gd name="connsiteX23" fmla="*/ 107950 w 5676316"/>
              <a:gd name="connsiteY23" fmla="*/ 5876925 h 6858000"/>
              <a:gd name="connsiteX24" fmla="*/ 88900 w 5676316"/>
              <a:gd name="connsiteY24" fmla="*/ 5840412 h 6858000"/>
              <a:gd name="connsiteX25" fmla="*/ 69850 w 5676316"/>
              <a:gd name="connsiteY25" fmla="*/ 5802312 h 6858000"/>
              <a:gd name="connsiteX26" fmla="*/ 52388 w 5676316"/>
              <a:gd name="connsiteY26" fmla="*/ 5762625 h 6858000"/>
              <a:gd name="connsiteX27" fmla="*/ 34925 w 5676316"/>
              <a:gd name="connsiteY27" fmla="*/ 5721350 h 6858000"/>
              <a:gd name="connsiteX28" fmla="*/ 20638 w 5676316"/>
              <a:gd name="connsiteY28" fmla="*/ 5675312 h 6858000"/>
              <a:gd name="connsiteX29" fmla="*/ 11113 w 5676316"/>
              <a:gd name="connsiteY29" fmla="*/ 5622925 h 6858000"/>
              <a:gd name="connsiteX30" fmla="*/ 1588 w 5676316"/>
              <a:gd name="connsiteY30" fmla="*/ 5562600 h 6858000"/>
              <a:gd name="connsiteX31" fmla="*/ 0 w 5676316"/>
              <a:gd name="connsiteY31" fmla="*/ 5494337 h 6858000"/>
              <a:gd name="connsiteX32" fmla="*/ 1588 w 5676316"/>
              <a:gd name="connsiteY32" fmla="*/ 5426075 h 6858000"/>
              <a:gd name="connsiteX33" fmla="*/ 11113 w 5676316"/>
              <a:gd name="connsiteY33" fmla="*/ 5365750 h 6858000"/>
              <a:gd name="connsiteX34" fmla="*/ 20638 w 5676316"/>
              <a:gd name="connsiteY34" fmla="*/ 5313362 h 6858000"/>
              <a:gd name="connsiteX35" fmla="*/ 34925 w 5676316"/>
              <a:gd name="connsiteY35" fmla="*/ 5268912 h 6858000"/>
              <a:gd name="connsiteX36" fmla="*/ 52388 w 5676316"/>
              <a:gd name="connsiteY36" fmla="*/ 5226050 h 6858000"/>
              <a:gd name="connsiteX37" fmla="*/ 69850 w 5676316"/>
              <a:gd name="connsiteY37" fmla="*/ 5186362 h 6858000"/>
              <a:gd name="connsiteX38" fmla="*/ 88900 w 5676316"/>
              <a:gd name="connsiteY38" fmla="*/ 5149850 h 6858000"/>
              <a:gd name="connsiteX39" fmla="*/ 107950 w 5676316"/>
              <a:gd name="connsiteY39" fmla="*/ 5114925 h 6858000"/>
              <a:gd name="connsiteX40" fmla="*/ 127000 w 5676316"/>
              <a:gd name="connsiteY40" fmla="*/ 5075237 h 6858000"/>
              <a:gd name="connsiteX41" fmla="*/ 142875 w 5676316"/>
              <a:gd name="connsiteY41" fmla="*/ 5033962 h 6858000"/>
              <a:gd name="connsiteX42" fmla="*/ 157163 w 5676316"/>
              <a:gd name="connsiteY42" fmla="*/ 4987925 h 6858000"/>
              <a:gd name="connsiteX43" fmla="*/ 168275 w 5676316"/>
              <a:gd name="connsiteY43" fmla="*/ 4935537 h 6858000"/>
              <a:gd name="connsiteX44" fmla="*/ 176213 w 5676316"/>
              <a:gd name="connsiteY44" fmla="*/ 4875212 h 6858000"/>
              <a:gd name="connsiteX45" fmla="*/ 179388 w 5676316"/>
              <a:gd name="connsiteY45" fmla="*/ 4806950 h 6858000"/>
              <a:gd name="connsiteX46" fmla="*/ 176213 w 5676316"/>
              <a:gd name="connsiteY46" fmla="*/ 4738687 h 6858000"/>
              <a:gd name="connsiteX47" fmla="*/ 168275 w 5676316"/>
              <a:gd name="connsiteY47" fmla="*/ 4678362 h 6858000"/>
              <a:gd name="connsiteX48" fmla="*/ 157163 w 5676316"/>
              <a:gd name="connsiteY48" fmla="*/ 4625975 h 6858000"/>
              <a:gd name="connsiteX49" fmla="*/ 142875 w 5676316"/>
              <a:gd name="connsiteY49" fmla="*/ 4579937 h 6858000"/>
              <a:gd name="connsiteX50" fmla="*/ 127000 w 5676316"/>
              <a:gd name="connsiteY50" fmla="*/ 4537075 h 6858000"/>
              <a:gd name="connsiteX51" fmla="*/ 107950 w 5676316"/>
              <a:gd name="connsiteY51" fmla="*/ 4498975 h 6858000"/>
              <a:gd name="connsiteX52" fmla="*/ 69850 w 5676316"/>
              <a:gd name="connsiteY52" fmla="*/ 4424362 h 6858000"/>
              <a:gd name="connsiteX53" fmla="*/ 52388 w 5676316"/>
              <a:gd name="connsiteY53" fmla="*/ 4386262 h 6858000"/>
              <a:gd name="connsiteX54" fmla="*/ 34925 w 5676316"/>
              <a:gd name="connsiteY54" fmla="*/ 4343400 h 6858000"/>
              <a:gd name="connsiteX55" fmla="*/ 20638 w 5676316"/>
              <a:gd name="connsiteY55" fmla="*/ 4297362 h 6858000"/>
              <a:gd name="connsiteX56" fmla="*/ 11113 w 5676316"/>
              <a:gd name="connsiteY56" fmla="*/ 4244975 h 6858000"/>
              <a:gd name="connsiteX57" fmla="*/ 1588 w 5676316"/>
              <a:gd name="connsiteY57" fmla="*/ 4186237 h 6858000"/>
              <a:gd name="connsiteX58" fmla="*/ 0 w 5676316"/>
              <a:gd name="connsiteY58" fmla="*/ 4116387 h 6858000"/>
              <a:gd name="connsiteX59" fmla="*/ 1588 w 5676316"/>
              <a:gd name="connsiteY59" fmla="*/ 4048125 h 6858000"/>
              <a:gd name="connsiteX60" fmla="*/ 11113 w 5676316"/>
              <a:gd name="connsiteY60" fmla="*/ 3987800 h 6858000"/>
              <a:gd name="connsiteX61" fmla="*/ 20638 w 5676316"/>
              <a:gd name="connsiteY61" fmla="*/ 3935412 h 6858000"/>
              <a:gd name="connsiteX62" fmla="*/ 34925 w 5676316"/>
              <a:gd name="connsiteY62" fmla="*/ 3890962 h 6858000"/>
              <a:gd name="connsiteX63" fmla="*/ 52388 w 5676316"/>
              <a:gd name="connsiteY63" fmla="*/ 3848100 h 6858000"/>
              <a:gd name="connsiteX64" fmla="*/ 69850 w 5676316"/>
              <a:gd name="connsiteY64" fmla="*/ 3811587 h 6858000"/>
              <a:gd name="connsiteX65" fmla="*/ 107950 w 5676316"/>
              <a:gd name="connsiteY65" fmla="*/ 3736975 h 6858000"/>
              <a:gd name="connsiteX66" fmla="*/ 127000 w 5676316"/>
              <a:gd name="connsiteY66" fmla="*/ 3697287 h 6858000"/>
              <a:gd name="connsiteX67" fmla="*/ 142875 w 5676316"/>
              <a:gd name="connsiteY67" fmla="*/ 3656012 h 6858000"/>
              <a:gd name="connsiteX68" fmla="*/ 157163 w 5676316"/>
              <a:gd name="connsiteY68" fmla="*/ 3609975 h 6858000"/>
              <a:gd name="connsiteX69" fmla="*/ 168275 w 5676316"/>
              <a:gd name="connsiteY69" fmla="*/ 3557587 h 6858000"/>
              <a:gd name="connsiteX70" fmla="*/ 176213 w 5676316"/>
              <a:gd name="connsiteY70" fmla="*/ 3497262 h 6858000"/>
              <a:gd name="connsiteX71" fmla="*/ 179388 w 5676316"/>
              <a:gd name="connsiteY71" fmla="*/ 3427412 h 6858000"/>
              <a:gd name="connsiteX72" fmla="*/ 176213 w 5676316"/>
              <a:gd name="connsiteY72" fmla="*/ 3360737 h 6858000"/>
              <a:gd name="connsiteX73" fmla="*/ 168275 w 5676316"/>
              <a:gd name="connsiteY73" fmla="*/ 3300412 h 6858000"/>
              <a:gd name="connsiteX74" fmla="*/ 157163 w 5676316"/>
              <a:gd name="connsiteY74" fmla="*/ 3248025 h 6858000"/>
              <a:gd name="connsiteX75" fmla="*/ 142875 w 5676316"/>
              <a:gd name="connsiteY75" fmla="*/ 3201987 h 6858000"/>
              <a:gd name="connsiteX76" fmla="*/ 127000 w 5676316"/>
              <a:gd name="connsiteY76" fmla="*/ 3160712 h 6858000"/>
              <a:gd name="connsiteX77" fmla="*/ 107950 w 5676316"/>
              <a:gd name="connsiteY77" fmla="*/ 3121025 h 6858000"/>
              <a:gd name="connsiteX78" fmla="*/ 88900 w 5676316"/>
              <a:gd name="connsiteY78" fmla="*/ 3084512 h 6858000"/>
              <a:gd name="connsiteX79" fmla="*/ 69850 w 5676316"/>
              <a:gd name="connsiteY79" fmla="*/ 3046412 h 6858000"/>
              <a:gd name="connsiteX80" fmla="*/ 52388 w 5676316"/>
              <a:gd name="connsiteY80" fmla="*/ 3009900 h 6858000"/>
              <a:gd name="connsiteX81" fmla="*/ 34925 w 5676316"/>
              <a:gd name="connsiteY81" fmla="*/ 2967037 h 6858000"/>
              <a:gd name="connsiteX82" fmla="*/ 20638 w 5676316"/>
              <a:gd name="connsiteY82" fmla="*/ 2922587 h 6858000"/>
              <a:gd name="connsiteX83" fmla="*/ 11113 w 5676316"/>
              <a:gd name="connsiteY83" fmla="*/ 2868612 h 6858000"/>
              <a:gd name="connsiteX84" fmla="*/ 1588 w 5676316"/>
              <a:gd name="connsiteY84" fmla="*/ 2809875 h 6858000"/>
              <a:gd name="connsiteX85" fmla="*/ 0 w 5676316"/>
              <a:gd name="connsiteY85" fmla="*/ 2741612 h 6858000"/>
              <a:gd name="connsiteX86" fmla="*/ 1588 w 5676316"/>
              <a:gd name="connsiteY86" fmla="*/ 2671762 h 6858000"/>
              <a:gd name="connsiteX87" fmla="*/ 11113 w 5676316"/>
              <a:gd name="connsiteY87" fmla="*/ 2613025 h 6858000"/>
              <a:gd name="connsiteX88" fmla="*/ 20638 w 5676316"/>
              <a:gd name="connsiteY88" fmla="*/ 2560637 h 6858000"/>
              <a:gd name="connsiteX89" fmla="*/ 34925 w 5676316"/>
              <a:gd name="connsiteY89" fmla="*/ 2513012 h 6858000"/>
              <a:gd name="connsiteX90" fmla="*/ 52388 w 5676316"/>
              <a:gd name="connsiteY90" fmla="*/ 2471737 h 6858000"/>
              <a:gd name="connsiteX91" fmla="*/ 69850 w 5676316"/>
              <a:gd name="connsiteY91" fmla="*/ 2433637 h 6858000"/>
              <a:gd name="connsiteX92" fmla="*/ 88900 w 5676316"/>
              <a:gd name="connsiteY92" fmla="*/ 2395537 h 6858000"/>
              <a:gd name="connsiteX93" fmla="*/ 107950 w 5676316"/>
              <a:gd name="connsiteY93" fmla="*/ 2359025 h 6858000"/>
              <a:gd name="connsiteX94" fmla="*/ 127000 w 5676316"/>
              <a:gd name="connsiteY94" fmla="*/ 2319337 h 6858000"/>
              <a:gd name="connsiteX95" fmla="*/ 142875 w 5676316"/>
              <a:gd name="connsiteY95" fmla="*/ 2278062 h 6858000"/>
              <a:gd name="connsiteX96" fmla="*/ 157163 w 5676316"/>
              <a:gd name="connsiteY96" fmla="*/ 2232025 h 6858000"/>
              <a:gd name="connsiteX97" fmla="*/ 168275 w 5676316"/>
              <a:gd name="connsiteY97" fmla="*/ 2179637 h 6858000"/>
              <a:gd name="connsiteX98" fmla="*/ 176213 w 5676316"/>
              <a:gd name="connsiteY98" fmla="*/ 2119312 h 6858000"/>
              <a:gd name="connsiteX99" fmla="*/ 179388 w 5676316"/>
              <a:gd name="connsiteY99" fmla="*/ 2051050 h 6858000"/>
              <a:gd name="connsiteX100" fmla="*/ 176213 w 5676316"/>
              <a:gd name="connsiteY100" fmla="*/ 1982787 h 6858000"/>
              <a:gd name="connsiteX101" fmla="*/ 168275 w 5676316"/>
              <a:gd name="connsiteY101" fmla="*/ 1922462 h 6858000"/>
              <a:gd name="connsiteX102" fmla="*/ 157163 w 5676316"/>
              <a:gd name="connsiteY102" fmla="*/ 1870075 h 6858000"/>
              <a:gd name="connsiteX103" fmla="*/ 142875 w 5676316"/>
              <a:gd name="connsiteY103" fmla="*/ 1824037 h 6858000"/>
              <a:gd name="connsiteX104" fmla="*/ 127000 w 5676316"/>
              <a:gd name="connsiteY104" fmla="*/ 1782762 h 6858000"/>
              <a:gd name="connsiteX105" fmla="*/ 107950 w 5676316"/>
              <a:gd name="connsiteY105" fmla="*/ 1743075 h 6858000"/>
              <a:gd name="connsiteX106" fmla="*/ 88900 w 5676316"/>
              <a:gd name="connsiteY106" fmla="*/ 1708150 h 6858000"/>
              <a:gd name="connsiteX107" fmla="*/ 69850 w 5676316"/>
              <a:gd name="connsiteY107" fmla="*/ 1671637 h 6858000"/>
              <a:gd name="connsiteX108" fmla="*/ 52388 w 5676316"/>
              <a:gd name="connsiteY108" fmla="*/ 1631950 h 6858000"/>
              <a:gd name="connsiteX109" fmla="*/ 34925 w 5676316"/>
              <a:gd name="connsiteY109" fmla="*/ 1589087 h 6858000"/>
              <a:gd name="connsiteX110" fmla="*/ 20638 w 5676316"/>
              <a:gd name="connsiteY110" fmla="*/ 1544637 h 6858000"/>
              <a:gd name="connsiteX111" fmla="*/ 11113 w 5676316"/>
              <a:gd name="connsiteY111" fmla="*/ 1492250 h 6858000"/>
              <a:gd name="connsiteX112" fmla="*/ 1588 w 5676316"/>
              <a:gd name="connsiteY112" fmla="*/ 1431925 h 6858000"/>
              <a:gd name="connsiteX113" fmla="*/ 0 w 5676316"/>
              <a:gd name="connsiteY113" fmla="*/ 1363662 h 6858000"/>
              <a:gd name="connsiteX114" fmla="*/ 1588 w 5676316"/>
              <a:gd name="connsiteY114" fmla="*/ 1295400 h 6858000"/>
              <a:gd name="connsiteX115" fmla="*/ 11113 w 5676316"/>
              <a:gd name="connsiteY115" fmla="*/ 1235075 h 6858000"/>
              <a:gd name="connsiteX116" fmla="*/ 20638 w 5676316"/>
              <a:gd name="connsiteY116" fmla="*/ 1182687 h 6858000"/>
              <a:gd name="connsiteX117" fmla="*/ 34925 w 5676316"/>
              <a:gd name="connsiteY117" fmla="*/ 1136650 h 6858000"/>
              <a:gd name="connsiteX118" fmla="*/ 52388 w 5676316"/>
              <a:gd name="connsiteY118" fmla="*/ 1095375 h 6858000"/>
              <a:gd name="connsiteX119" fmla="*/ 69850 w 5676316"/>
              <a:gd name="connsiteY119" fmla="*/ 1055687 h 6858000"/>
              <a:gd name="connsiteX120" fmla="*/ 88900 w 5676316"/>
              <a:gd name="connsiteY120" fmla="*/ 1017587 h 6858000"/>
              <a:gd name="connsiteX121" fmla="*/ 107950 w 5676316"/>
              <a:gd name="connsiteY121" fmla="*/ 981075 h 6858000"/>
              <a:gd name="connsiteX122" fmla="*/ 127000 w 5676316"/>
              <a:gd name="connsiteY122" fmla="*/ 942975 h 6858000"/>
              <a:gd name="connsiteX123" fmla="*/ 142875 w 5676316"/>
              <a:gd name="connsiteY123" fmla="*/ 901700 h 6858000"/>
              <a:gd name="connsiteX124" fmla="*/ 157163 w 5676316"/>
              <a:gd name="connsiteY124" fmla="*/ 854075 h 6858000"/>
              <a:gd name="connsiteX125" fmla="*/ 168275 w 5676316"/>
              <a:gd name="connsiteY125" fmla="*/ 801687 h 6858000"/>
              <a:gd name="connsiteX126" fmla="*/ 176213 w 5676316"/>
              <a:gd name="connsiteY126" fmla="*/ 744537 h 6858000"/>
              <a:gd name="connsiteX127" fmla="*/ 179388 w 5676316"/>
              <a:gd name="connsiteY127" fmla="*/ 673100 h 6858000"/>
              <a:gd name="connsiteX128" fmla="*/ 176213 w 5676316"/>
              <a:gd name="connsiteY128" fmla="*/ 606425 h 6858000"/>
              <a:gd name="connsiteX129" fmla="*/ 168275 w 5676316"/>
              <a:gd name="connsiteY129" fmla="*/ 546100 h 6858000"/>
              <a:gd name="connsiteX130" fmla="*/ 157163 w 5676316"/>
              <a:gd name="connsiteY130" fmla="*/ 496887 h 6858000"/>
              <a:gd name="connsiteX131" fmla="*/ 142875 w 5676316"/>
              <a:gd name="connsiteY131" fmla="*/ 450850 h 6858000"/>
              <a:gd name="connsiteX132" fmla="*/ 127000 w 5676316"/>
              <a:gd name="connsiteY132" fmla="*/ 409575 h 6858000"/>
              <a:gd name="connsiteX133" fmla="*/ 109538 w 5676316"/>
              <a:gd name="connsiteY133" fmla="*/ 369887 h 6858000"/>
              <a:gd name="connsiteX134" fmla="*/ 92075 w 5676316"/>
              <a:gd name="connsiteY134" fmla="*/ 334962 h 6858000"/>
              <a:gd name="connsiteX135" fmla="*/ 73025 w 5676316"/>
              <a:gd name="connsiteY135" fmla="*/ 296862 h 6858000"/>
              <a:gd name="connsiteX136" fmla="*/ 53975 w 5676316"/>
              <a:gd name="connsiteY136" fmla="*/ 260350 h 6858000"/>
              <a:gd name="connsiteX137" fmla="*/ 38100 w 5676316"/>
              <a:gd name="connsiteY137" fmla="*/ 217487 h 6858000"/>
              <a:gd name="connsiteX138" fmla="*/ 22225 w 5676316"/>
              <a:gd name="connsiteY138" fmla="*/ 174625 h 6858000"/>
              <a:gd name="connsiteX139" fmla="*/ 12700 w 5676316"/>
              <a:gd name="connsiteY139" fmla="*/ 122237 h 6858000"/>
              <a:gd name="connsiteX140" fmla="*/ 4763 w 5676316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676316" h="6858000">
                <a:moveTo>
                  <a:pt x="0" y="0"/>
                </a:moveTo>
                <a:lnTo>
                  <a:pt x="5676316" y="0"/>
                </a:lnTo>
                <a:lnTo>
                  <a:pt x="5676316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1914" y="382384"/>
            <a:ext cx="4593772" cy="1821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Carissa holly </a:t>
            </a:r>
          </a:p>
        </p:txBody>
      </p:sp>
      <p:pic>
        <p:nvPicPr>
          <p:cNvPr id="1026" name="Picture 2" descr="Image result for carissa holl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6577170" cy="3383270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397802" y="0"/>
                </a:lnTo>
                <a:lnTo>
                  <a:pt x="6402565" y="66675"/>
                </a:lnTo>
                <a:lnTo>
                  <a:pt x="6410502" y="122237"/>
                </a:lnTo>
                <a:lnTo>
                  <a:pt x="6420027" y="174625"/>
                </a:lnTo>
                <a:lnTo>
                  <a:pt x="6435902" y="217487"/>
                </a:lnTo>
                <a:lnTo>
                  <a:pt x="6451777" y="260350"/>
                </a:lnTo>
                <a:lnTo>
                  <a:pt x="6470827" y="296862"/>
                </a:lnTo>
                <a:lnTo>
                  <a:pt x="6489877" y="334962"/>
                </a:lnTo>
                <a:lnTo>
                  <a:pt x="6507340" y="369887"/>
                </a:lnTo>
                <a:lnTo>
                  <a:pt x="6524802" y="409575"/>
                </a:lnTo>
                <a:lnTo>
                  <a:pt x="6540677" y="450850"/>
                </a:lnTo>
                <a:lnTo>
                  <a:pt x="6554965" y="496887"/>
                </a:lnTo>
                <a:lnTo>
                  <a:pt x="6566077" y="546100"/>
                </a:lnTo>
                <a:lnTo>
                  <a:pt x="6574015" y="606425"/>
                </a:lnTo>
                <a:lnTo>
                  <a:pt x="6577190" y="673100"/>
                </a:lnTo>
                <a:lnTo>
                  <a:pt x="6574015" y="744537"/>
                </a:lnTo>
                <a:lnTo>
                  <a:pt x="6566077" y="801687"/>
                </a:lnTo>
                <a:lnTo>
                  <a:pt x="6554965" y="854075"/>
                </a:lnTo>
                <a:lnTo>
                  <a:pt x="6540677" y="901700"/>
                </a:lnTo>
                <a:lnTo>
                  <a:pt x="6524802" y="942975"/>
                </a:lnTo>
                <a:lnTo>
                  <a:pt x="6505752" y="981075"/>
                </a:lnTo>
                <a:lnTo>
                  <a:pt x="6486702" y="1017587"/>
                </a:lnTo>
                <a:lnTo>
                  <a:pt x="6467652" y="1055687"/>
                </a:lnTo>
                <a:lnTo>
                  <a:pt x="6450190" y="1095375"/>
                </a:lnTo>
                <a:lnTo>
                  <a:pt x="6432727" y="1136650"/>
                </a:lnTo>
                <a:lnTo>
                  <a:pt x="6418440" y="1182687"/>
                </a:lnTo>
                <a:lnTo>
                  <a:pt x="6408915" y="1235075"/>
                </a:lnTo>
                <a:lnTo>
                  <a:pt x="6399390" y="1295400"/>
                </a:lnTo>
                <a:lnTo>
                  <a:pt x="6397802" y="1363662"/>
                </a:lnTo>
                <a:lnTo>
                  <a:pt x="6399390" y="1431925"/>
                </a:lnTo>
                <a:lnTo>
                  <a:pt x="6408915" y="1492250"/>
                </a:lnTo>
                <a:lnTo>
                  <a:pt x="6418440" y="1544637"/>
                </a:lnTo>
                <a:lnTo>
                  <a:pt x="6432727" y="1589087"/>
                </a:lnTo>
                <a:lnTo>
                  <a:pt x="6450190" y="1631950"/>
                </a:lnTo>
                <a:lnTo>
                  <a:pt x="6467652" y="1671637"/>
                </a:lnTo>
                <a:lnTo>
                  <a:pt x="6486702" y="1708150"/>
                </a:lnTo>
                <a:lnTo>
                  <a:pt x="6505752" y="1743075"/>
                </a:lnTo>
                <a:lnTo>
                  <a:pt x="6524802" y="1782762"/>
                </a:lnTo>
                <a:lnTo>
                  <a:pt x="6540677" y="1824037"/>
                </a:lnTo>
                <a:lnTo>
                  <a:pt x="6554965" y="1870075"/>
                </a:lnTo>
                <a:lnTo>
                  <a:pt x="6566077" y="1922462"/>
                </a:lnTo>
                <a:lnTo>
                  <a:pt x="6574015" y="1982787"/>
                </a:lnTo>
                <a:lnTo>
                  <a:pt x="6577190" y="2051050"/>
                </a:lnTo>
                <a:lnTo>
                  <a:pt x="6574015" y="2119312"/>
                </a:lnTo>
                <a:lnTo>
                  <a:pt x="6566077" y="2179637"/>
                </a:lnTo>
                <a:lnTo>
                  <a:pt x="6554965" y="2232025"/>
                </a:lnTo>
                <a:lnTo>
                  <a:pt x="6540677" y="2278062"/>
                </a:lnTo>
                <a:lnTo>
                  <a:pt x="6524802" y="2319337"/>
                </a:lnTo>
                <a:lnTo>
                  <a:pt x="6505752" y="2359025"/>
                </a:lnTo>
                <a:lnTo>
                  <a:pt x="6486702" y="2395537"/>
                </a:lnTo>
                <a:lnTo>
                  <a:pt x="6467652" y="2433637"/>
                </a:lnTo>
                <a:lnTo>
                  <a:pt x="6450190" y="2471737"/>
                </a:lnTo>
                <a:lnTo>
                  <a:pt x="6432727" y="2513012"/>
                </a:lnTo>
                <a:lnTo>
                  <a:pt x="6418440" y="2560637"/>
                </a:lnTo>
                <a:lnTo>
                  <a:pt x="6408915" y="2613025"/>
                </a:lnTo>
                <a:lnTo>
                  <a:pt x="6399390" y="2671762"/>
                </a:lnTo>
                <a:lnTo>
                  <a:pt x="6397802" y="2741612"/>
                </a:lnTo>
                <a:lnTo>
                  <a:pt x="6399390" y="2809875"/>
                </a:lnTo>
                <a:lnTo>
                  <a:pt x="6408915" y="2868612"/>
                </a:lnTo>
                <a:lnTo>
                  <a:pt x="6418440" y="2922587"/>
                </a:lnTo>
                <a:lnTo>
                  <a:pt x="6432727" y="2967037"/>
                </a:lnTo>
                <a:lnTo>
                  <a:pt x="6450190" y="3009900"/>
                </a:lnTo>
                <a:lnTo>
                  <a:pt x="6467652" y="3046412"/>
                </a:lnTo>
                <a:lnTo>
                  <a:pt x="6486702" y="3084512"/>
                </a:lnTo>
                <a:lnTo>
                  <a:pt x="6505752" y="3121025"/>
                </a:lnTo>
                <a:lnTo>
                  <a:pt x="6524802" y="3160712"/>
                </a:lnTo>
                <a:lnTo>
                  <a:pt x="6540677" y="3201987"/>
                </a:lnTo>
                <a:lnTo>
                  <a:pt x="6554965" y="3248025"/>
                </a:lnTo>
                <a:lnTo>
                  <a:pt x="6566077" y="3300412"/>
                </a:lnTo>
                <a:lnTo>
                  <a:pt x="6574015" y="3360737"/>
                </a:lnTo>
                <a:lnTo>
                  <a:pt x="6575089" y="3383280"/>
                </a:lnTo>
                <a:lnTo>
                  <a:pt x="0" y="338328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474720"/>
            <a:ext cx="6577170" cy="3383280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575040" y="0"/>
                </a:lnTo>
                <a:lnTo>
                  <a:pt x="6574015" y="22542"/>
                </a:lnTo>
                <a:lnTo>
                  <a:pt x="6566077" y="82867"/>
                </a:lnTo>
                <a:lnTo>
                  <a:pt x="6554965" y="135255"/>
                </a:lnTo>
                <a:lnTo>
                  <a:pt x="6540677" y="181292"/>
                </a:lnTo>
                <a:lnTo>
                  <a:pt x="6524802" y="222567"/>
                </a:lnTo>
                <a:lnTo>
                  <a:pt x="6505752" y="262255"/>
                </a:lnTo>
                <a:lnTo>
                  <a:pt x="6467652" y="336867"/>
                </a:lnTo>
                <a:lnTo>
                  <a:pt x="6450190" y="373380"/>
                </a:lnTo>
                <a:lnTo>
                  <a:pt x="6432727" y="416242"/>
                </a:lnTo>
                <a:lnTo>
                  <a:pt x="6418440" y="460692"/>
                </a:lnTo>
                <a:lnTo>
                  <a:pt x="6408915" y="513080"/>
                </a:lnTo>
                <a:lnTo>
                  <a:pt x="6399390" y="573405"/>
                </a:lnTo>
                <a:lnTo>
                  <a:pt x="6397802" y="641667"/>
                </a:lnTo>
                <a:lnTo>
                  <a:pt x="6399390" y="711517"/>
                </a:lnTo>
                <a:lnTo>
                  <a:pt x="6408915" y="770255"/>
                </a:lnTo>
                <a:lnTo>
                  <a:pt x="6418440" y="822642"/>
                </a:lnTo>
                <a:lnTo>
                  <a:pt x="6432727" y="868680"/>
                </a:lnTo>
                <a:lnTo>
                  <a:pt x="6450190" y="911542"/>
                </a:lnTo>
                <a:lnTo>
                  <a:pt x="6467652" y="949642"/>
                </a:lnTo>
                <a:lnTo>
                  <a:pt x="6505752" y="1024255"/>
                </a:lnTo>
                <a:lnTo>
                  <a:pt x="6524802" y="1062355"/>
                </a:lnTo>
                <a:lnTo>
                  <a:pt x="6540677" y="1105217"/>
                </a:lnTo>
                <a:lnTo>
                  <a:pt x="6554965" y="1151255"/>
                </a:lnTo>
                <a:lnTo>
                  <a:pt x="6566077" y="1203642"/>
                </a:lnTo>
                <a:lnTo>
                  <a:pt x="6574015" y="1263967"/>
                </a:lnTo>
                <a:lnTo>
                  <a:pt x="6577190" y="1332230"/>
                </a:lnTo>
                <a:lnTo>
                  <a:pt x="6574015" y="1400492"/>
                </a:lnTo>
                <a:lnTo>
                  <a:pt x="6566077" y="1460817"/>
                </a:lnTo>
                <a:lnTo>
                  <a:pt x="6554965" y="1513205"/>
                </a:lnTo>
                <a:lnTo>
                  <a:pt x="6540677" y="1559242"/>
                </a:lnTo>
                <a:lnTo>
                  <a:pt x="6524802" y="1600517"/>
                </a:lnTo>
                <a:lnTo>
                  <a:pt x="6505752" y="1640205"/>
                </a:lnTo>
                <a:lnTo>
                  <a:pt x="6486702" y="1675130"/>
                </a:lnTo>
                <a:lnTo>
                  <a:pt x="6467652" y="1711642"/>
                </a:lnTo>
                <a:lnTo>
                  <a:pt x="6450190" y="1751330"/>
                </a:lnTo>
                <a:lnTo>
                  <a:pt x="6432727" y="1794192"/>
                </a:lnTo>
                <a:lnTo>
                  <a:pt x="6418440" y="1838642"/>
                </a:lnTo>
                <a:lnTo>
                  <a:pt x="6408915" y="1891030"/>
                </a:lnTo>
                <a:lnTo>
                  <a:pt x="6399390" y="1951355"/>
                </a:lnTo>
                <a:lnTo>
                  <a:pt x="6397802" y="2019617"/>
                </a:lnTo>
                <a:lnTo>
                  <a:pt x="6399390" y="2087880"/>
                </a:lnTo>
                <a:lnTo>
                  <a:pt x="6408915" y="2148205"/>
                </a:lnTo>
                <a:lnTo>
                  <a:pt x="6418440" y="2200592"/>
                </a:lnTo>
                <a:lnTo>
                  <a:pt x="6432727" y="2246630"/>
                </a:lnTo>
                <a:lnTo>
                  <a:pt x="6450190" y="2287905"/>
                </a:lnTo>
                <a:lnTo>
                  <a:pt x="6467652" y="2327592"/>
                </a:lnTo>
                <a:lnTo>
                  <a:pt x="6486702" y="2365692"/>
                </a:lnTo>
                <a:lnTo>
                  <a:pt x="6505752" y="2402205"/>
                </a:lnTo>
                <a:lnTo>
                  <a:pt x="6524802" y="2440305"/>
                </a:lnTo>
                <a:lnTo>
                  <a:pt x="6540677" y="2481580"/>
                </a:lnTo>
                <a:lnTo>
                  <a:pt x="6554965" y="2529205"/>
                </a:lnTo>
                <a:lnTo>
                  <a:pt x="6566077" y="2581592"/>
                </a:lnTo>
                <a:lnTo>
                  <a:pt x="6574015" y="2638742"/>
                </a:lnTo>
                <a:lnTo>
                  <a:pt x="6577190" y="2708592"/>
                </a:lnTo>
                <a:lnTo>
                  <a:pt x="6574015" y="2776855"/>
                </a:lnTo>
                <a:lnTo>
                  <a:pt x="6566077" y="2837180"/>
                </a:lnTo>
                <a:lnTo>
                  <a:pt x="6554965" y="2886392"/>
                </a:lnTo>
                <a:lnTo>
                  <a:pt x="6540677" y="2932430"/>
                </a:lnTo>
                <a:lnTo>
                  <a:pt x="6524802" y="2973705"/>
                </a:lnTo>
                <a:lnTo>
                  <a:pt x="6507340" y="3013392"/>
                </a:lnTo>
                <a:lnTo>
                  <a:pt x="6489877" y="3048317"/>
                </a:lnTo>
                <a:lnTo>
                  <a:pt x="6470827" y="3086417"/>
                </a:lnTo>
                <a:lnTo>
                  <a:pt x="6451777" y="3122930"/>
                </a:lnTo>
                <a:lnTo>
                  <a:pt x="6435902" y="3165792"/>
                </a:lnTo>
                <a:lnTo>
                  <a:pt x="6420027" y="3208655"/>
                </a:lnTo>
                <a:lnTo>
                  <a:pt x="6410502" y="3261042"/>
                </a:lnTo>
                <a:lnTo>
                  <a:pt x="6402565" y="3316605"/>
                </a:lnTo>
                <a:lnTo>
                  <a:pt x="6397802" y="3383280"/>
                </a:lnTo>
                <a:lnTo>
                  <a:pt x="0" y="3383280"/>
                </a:ln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7151913" y="2460171"/>
            <a:ext cx="4604657" cy="3626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Compact, evergreen shrub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Alternate leaves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Leaves are hard and glossy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leaf curved up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Distinct line around outside of leaf </a:t>
            </a:r>
          </a:p>
        </p:txBody>
      </p:sp>
    </p:spTree>
    <p:extLst>
      <p:ext uri="{BB962C8B-B14F-4D97-AF65-F5344CB8AC3E}">
        <p14:creationId xmlns:p14="http://schemas.microsoft.com/office/powerpoint/2010/main" val="1582877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8AFFF25-F4D6-4BBC-841D-3B3014ED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15684" y="0"/>
            <a:ext cx="5676316" cy="6858000"/>
          </a:xfrm>
          <a:custGeom>
            <a:avLst/>
            <a:gdLst>
              <a:gd name="connsiteX0" fmla="*/ 0 w 5676316"/>
              <a:gd name="connsiteY0" fmla="*/ 0 h 6858000"/>
              <a:gd name="connsiteX1" fmla="*/ 5676316 w 5676316"/>
              <a:gd name="connsiteY1" fmla="*/ 0 h 6858000"/>
              <a:gd name="connsiteX2" fmla="*/ 5676316 w 5676316"/>
              <a:gd name="connsiteY2" fmla="*/ 6858000 h 6858000"/>
              <a:gd name="connsiteX3" fmla="*/ 0 w 5676316"/>
              <a:gd name="connsiteY3" fmla="*/ 6858000 h 6858000"/>
              <a:gd name="connsiteX4" fmla="*/ 4763 w 5676316"/>
              <a:gd name="connsiteY4" fmla="*/ 6791325 h 6858000"/>
              <a:gd name="connsiteX5" fmla="*/ 12700 w 5676316"/>
              <a:gd name="connsiteY5" fmla="*/ 6735762 h 6858000"/>
              <a:gd name="connsiteX6" fmla="*/ 22225 w 5676316"/>
              <a:gd name="connsiteY6" fmla="*/ 6683375 h 6858000"/>
              <a:gd name="connsiteX7" fmla="*/ 38100 w 5676316"/>
              <a:gd name="connsiteY7" fmla="*/ 6640512 h 6858000"/>
              <a:gd name="connsiteX8" fmla="*/ 53975 w 5676316"/>
              <a:gd name="connsiteY8" fmla="*/ 6597650 h 6858000"/>
              <a:gd name="connsiteX9" fmla="*/ 73025 w 5676316"/>
              <a:gd name="connsiteY9" fmla="*/ 6561137 h 6858000"/>
              <a:gd name="connsiteX10" fmla="*/ 92075 w 5676316"/>
              <a:gd name="connsiteY10" fmla="*/ 6523037 h 6858000"/>
              <a:gd name="connsiteX11" fmla="*/ 109538 w 5676316"/>
              <a:gd name="connsiteY11" fmla="*/ 6488112 h 6858000"/>
              <a:gd name="connsiteX12" fmla="*/ 127000 w 5676316"/>
              <a:gd name="connsiteY12" fmla="*/ 6448425 h 6858000"/>
              <a:gd name="connsiteX13" fmla="*/ 142875 w 5676316"/>
              <a:gd name="connsiteY13" fmla="*/ 6407150 h 6858000"/>
              <a:gd name="connsiteX14" fmla="*/ 157163 w 5676316"/>
              <a:gd name="connsiteY14" fmla="*/ 6361112 h 6858000"/>
              <a:gd name="connsiteX15" fmla="*/ 168275 w 5676316"/>
              <a:gd name="connsiteY15" fmla="*/ 6311900 h 6858000"/>
              <a:gd name="connsiteX16" fmla="*/ 176213 w 5676316"/>
              <a:gd name="connsiteY16" fmla="*/ 6251575 h 6858000"/>
              <a:gd name="connsiteX17" fmla="*/ 179388 w 5676316"/>
              <a:gd name="connsiteY17" fmla="*/ 6183312 h 6858000"/>
              <a:gd name="connsiteX18" fmla="*/ 176213 w 5676316"/>
              <a:gd name="connsiteY18" fmla="*/ 6113462 h 6858000"/>
              <a:gd name="connsiteX19" fmla="*/ 168275 w 5676316"/>
              <a:gd name="connsiteY19" fmla="*/ 6056312 h 6858000"/>
              <a:gd name="connsiteX20" fmla="*/ 157163 w 5676316"/>
              <a:gd name="connsiteY20" fmla="*/ 6003925 h 6858000"/>
              <a:gd name="connsiteX21" fmla="*/ 142875 w 5676316"/>
              <a:gd name="connsiteY21" fmla="*/ 5956300 h 6858000"/>
              <a:gd name="connsiteX22" fmla="*/ 127000 w 5676316"/>
              <a:gd name="connsiteY22" fmla="*/ 5915025 h 6858000"/>
              <a:gd name="connsiteX23" fmla="*/ 107950 w 5676316"/>
              <a:gd name="connsiteY23" fmla="*/ 5876925 h 6858000"/>
              <a:gd name="connsiteX24" fmla="*/ 88900 w 5676316"/>
              <a:gd name="connsiteY24" fmla="*/ 5840412 h 6858000"/>
              <a:gd name="connsiteX25" fmla="*/ 69850 w 5676316"/>
              <a:gd name="connsiteY25" fmla="*/ 5802312 h 6858000"/>
              <a:gd name="connsiteX26" fmla="*/ 52388 w 5676316"/>
              <a:gd name="connsiteY26" fmla="*/ 5762625 h 6858000"/>
              <a:gd name="connsiteX27" fmla="*/ 34925 w 5676316"/>
              <a:gd name="connsiteY27" fmla="*/ 5721350 h 6858000"/>
              <a:gd name="connsiteX28" fmla="*/ 20638 w 5676316"/>
              <a:gd name="connsiteY28" fmla="*/ 5675312 h 6858000"/>
              <a:gd name="connsiteX29" fmla="*/ 11113 w 5676316"/>
              <a:gd name="connsiteY29" fmla="*/ 5622925 h 6858000"/>
              <a:gd name="connsiteX30" fmla="*/ 1588 w 5676316"/>
              <a:gd name="connsiteY30" fmla="*/ 5562600 h 6858000"/>
              <a:gd name="connsiteX31" fmla="*/ 0 w 5676316"/>
              <a:gd name="connsiteY31" fmla="*/ 5494337 h 6858000"/>
              <a:gd name="connsiteX32" fmla="*/ 1588 w 5676316"/>
              <a:gd name="connsiteY32" fmla="*/ 5426075 h 6858000"/>
              <a:gd name="connsiteX33" fmla="*/ 11113 w 5676316"/>
              <a:gd name="connsiteY33" fmla="*/ 5365750 h 6858000"/>
              <a:gd name="connsiteX34" fmla="*/ 20638 w 5676316"/>
              <a:gd name="connsiteY34" fmla="*/ 5313362 h 6858000"/>
              <a:gd name="connsiteX35" fmla="*/ 34925 w 5676316"/>
              <a:gd name="connsiteY35" fmla="*/ 5268912 h 6858000"/>
              <a:gd name="connsiteX36" fmla="*/ 52388 w 5676316"/>
              <a:gd name="connsiteY36" fmla="*/ 5226050 h 6858000"/>
              <a:gd name="connsiteX37" fmla="*/ 69850 w 5676316"/>
              <a:gd name="connsiteY37" fmla="*/ 5186362 h 6858000"/>
              <a:gd name="connsiteX38" fmla="*/ 88900 w 5676316"/>
              <a:gd name="connsiteY38" fmla="*/ 5149850 h 6858000"/>
              <a:gd name="connsiteX39" fmla="*/ 107950 w 5676316"/>
              <a:gd name="connsiteY39" fmla="*/ 5114925 h 6858000"/>
              <a:gd name="connsiteX40" fmla="*/ 127000 w 5676316"/>
              <a:gd name="connsiteY40" fmla="*/ 5075237 h 6858000"/>
              <a:gd name="connsiteX41" fmla="*/ 142875 w 5676316"/>
              <a:gd name="connsiteY41" fmla="*/ 5033962 h 6858000"/>
              <a:gd name="connsiteX42" fmla="*/ 157163 w 5676316"/>
              <a:gd name="connsiteY42" fmla="*/ 4987925 h 6858000"/>
              <a:gd name="connsiteX43" fmla="*/ 168275 w 5676316"/>
              <a:gd name="connsiteY43" fmla="*/ 4935537 h 6858000"/>
              <a:gd name="connsiteX44" fmla="*/ 176213 w 5676316"/>
              <a:gd name="connsiteY44" fmla="*/ 4875212 h 6858000"/>
              <a:gd name="connsiteX45" fmla="*/ 179388 w 5676316"/>
              <a:gd name="connsiteY45" fmla="*/ 4806950 h 6858000"/>
              <a:gd name="connsiteX46" fmla="*/ 176213 w 5676316"/>
              <a:gd name="connsiteY46" fmla="*/ 4738687 h 6858000"/>
              <a:gd name="connsiteX47" fmla="*/ 168275 w 5676316"/>
              <a:gd name="connsiteY47" fmla="*/ 4678362 h 6858000"/>
              <a:gd name="connsiteX48" fmla="*/ 157163 w 5676316"/>
              <a:gd name="connsiteY48" fmla="*/ 4625975 h 6858000"/>
              <a:gd name="connsiteX49" fmla="*/ 142875 w 5676316"/>
              <a:gd name="connsiteY49" fmla="*/ 4579937 h 6858000"/>
              <a:gd name="connsiteX50" fmla="*/ 127000 w 5676316"/>
              <a:gd name="connsiteY50" fmla="*/ 4537075 h 6858000"/>
              <a:gd name="connsiteX51" fmla="*/ 107950 w 5676316"/>
              <a:gd name="connsiteY51" fmla="*/ 4498975 h 6858000"/>
              <a:gd name="connsiteX52" fmla="*/ 69850 w 5676316"/>
              <a:gd name="connsiteY52" fmla="*/ 4424362 h 6858000"/>
              <a:gd name="connsiteX53" fmla="*/ 52388 w 5676316"/>
              <a:gd name="connsiteY53" fmla="*/ 4386262 h 6858000"/>
              <a:gd name="connsiteX54" fmla="*/ 34925 w 5676316"/>
              <a:gd name="connsiteY54" fmla="*/ 4343400 h 6858000"/>
              <a:gd name="connsiteX55" fmla="*/ 20638 w 5676316"/>
              <a:gd name="connsiteY55" fmla="*/ 4297362 h 6858000"/>
              <a:gd name="connsiteX56" fmla="*/ 11113 w 5676316"/>
              <a:gd name="connsiteY56" fmla="*/ 4244975 h 6858000"/>
              <a:gd name="connsiteX57" fmla="*/ 1588 w 5676316"/>
              <a:gd name="connsiteY57" fmla="*/ 4186237 h 6858000"/>
              <a:gd name="connsiteX58" fmla="*/ 0 w 5676316"/>
              <a:gd name="connsiteY58" fmla="*/ 4116387 h 6858000"/>
              <a:gd name="connsiteX59" fmla="*/ 1588 w 5676316"/>
              <a:gd name="connsiteY59" fmla="*/ 4048125 h 6858000"/>
              <a:gd name="connsiteX60" fmla="*/ 11113 w 5676316"/>
              <a:gd name="connsiteY60" fmla="*/ 3987800 h 6858000"/>
              <a:gd name="connsiteX61" fmla="*/ 20638 w 5676316"/>
              <a:gd name="connsiteY61" fmla="*/ 3935412 h 6858000"/>
              <a:gd name="connsiteX62" fmla="*/ 34925 w 5676316"/>
              <a:gd name="connsiteY62" fmla="*/ 3890962 h 6858000"/>
              <a:gd name="connsiteX63" fmla="*/ 52388 w 5676316"/>
              <a:gd name="connsiteY63" fmla="*/ 3848100 h 6858000"/>
              <a:gd name="connsiteX64" fmla="*/ 69850 w 5676316"/>
              <a:gd name="connsiteY64" fmla="*/ 3811587 h 6858000"/>
              <a:gd name="connsiteX65" fmla="*/ 107950 w 5676316"/>
              <a:gd name="connsiteY65" fmla="*/ 3736975 h 6858000"/>
              <a:gd name="connsiteX66" fmla="*/ 127000 w 5676316"/>
              <a:gd name="connsiteY66" fmla="*/ 3697287 h 6858000"/>
              <a:gd name="connsiteX67" fmla="*/ 142875 w 5676316"/>
              <a:gd name="connsiteY67" fmla="*/ 3656012 h 6858000"/>
              <a:gd name="connsiteX68" fmla="*/ 157163 w 5676316"/>
              <a:gd name="connsiteY68" fmla="*/ 3609975 h 6858000"/>
              <a:gd name="connsiteX69" fmla="*/ 168275 w 5676316"/>
              <a:gd name="connsiteY69" fmla="*/ 3557587 h 6858000"/>
              <a:gd name="connsiteX70" fmla="*/ 176213 w 5676316"/>
              <a:gd name="connsiteY70" fmla="*/ 3497262 h 6858000"/>
              <a:gd name="connsiteX71" fmla="*/ 179388 w 5676316"/>
              <a:gd name="connsiteY71" fmla="*/ 3427412 h 6858000"/>
              <a:gd name="connsiteX72" fmla="*/ 176213 w 5676316"/>
              <a:gd name="connsiteY72" fmla="*/ 3360737 h 6858000"/>
              <a:gd name="connsiteX73" fmla="*/ 168275 w 5676316"/>
              <a:gd name="connsiteY73" fmla="*/ 3300412 h 6858000"/>
              <a:gd name="connsiteX74" fmla="*/ 157163 w 5676316"/>
              <a:gd name="connsiteY74" fmla="*/ 3248025 h 6858000"/>
              <a:gd name="connsiteX75" fmla="*/ 142875 w 5676316"/>
              <a:gd name="connsiteY75" fmla="*/ 3201987 h 6858000"/>
              <a:gd name="connsiteX76" fmla="*/ 127000 w 5676316"/>
              <a:gd name="connsiteY76" fmla="*/ 3160712 h 6858000"/>
              <a:gd name="connsiteX77" fmla="*/ 107950 w 5676316"/>
              <a:gd name="connsiteY77" fmla="*/ 3121025 h 6858000"/>
              <a:gd name="connsiteX78" fmla="*/ 88900 w 5676316"/>
              <a:gd name="connsiteY78" fmla="*/ 3084512 h 6858000"/>
              <a:gd name="connsiteX79" fmla="*/ 69850 w 5676316"/>
              <a:gd name="connsiteY79" fmla="*/ 3046412 h 6858000"/>
              <a:gd name="connsiteX80" fmla="*/ 52388 w 5676316"/>
              <a:gd name="connsiteY80" fmla="*/ 3009900 h 6858000"/>
              <a:gd name="connsiteX81" fmla="*/ 34925 w 5676316"/>
              <a:gd name="connsiteY81" fmla="*/ 2967037 h 6858000"/>
              <a:gd name="connsiteX82" fmla="*/ 20638 w 5676316"/>
              <a:gd name="connsiteY82" fmla="*/ 2922587 h 6858000"/>
              <a:gd name="connsiteX83" fmla="*/ 11113 w 5676316"/>
              <a:gd name="connsiteY83" fmla="*/ 2868612 h 6858000"/>
              <a:gd name="connsiteX84" fmla="*/ 1588 w 5676316"/>
              <a:gd name="connsiteY84" fmla="*/ 2809875 h 6858000"/>
              <a:gd name="connsiteX85" fmla="*/ 0 w 5676316"/>
              <a:gd name="connsiteY85" fmla="*/ 2741612 h 6858000"/>
              <a:gd name="connsiteX86" fmla="*/ 1588 w 5676316"/>
              <a:gd name="connsiteY86" fmla="*/ 2671762 h 6858000"/>
              <a:gd name="connsiteX87" fmla="*/ 11113 w 5676316"/>
              <a:gd name="connsiteY87" fmla="*/ 2613025 h 6858000"/>
              <a:gd name="connsiteX88" fmla="*/ 20638 w 5676316"/>
              <a:gd name="connsiteY88" fmla="*/ 2560637 h 6858000"/>
              <a:gd name="connsiteX89" fmla="*/ 34925 w 5676316"/>
              <a:gd name="connsiteY89" fmla="*/ 2513012 h 6858000"/>
              <a:gd name="connsiteX90" fmla="*/ 52388 w 5676316"/>
              <a:gd name="connsiteY90" fmla="*/ 2471737 h 6858000"/>
              <a:gd name="connsiteX91" fmla="*/ 69850 w 5676316"/>
              <a:gd name="connsiteY91" fmla="*/ 2433637 h 6858000"/>
              <a:gd name="connsiteX92" fmla="*/ 88900 w 5676316"/>
              <a:gd name="connsiteY92" fmla="*/ 2395537 h 6858000"/>
              <a:gd name="connsiteX93" fmla="*/ 107950 w 5676316"/>
              <a:gd name="connsiteY93" fmla="*/ 2359025 h 6858000"/>
              <a:gd name="connsiteX94" fmla="*/ 127000 w 5676316"/>
              <a:gd name="connsiteY94" fmla="*/ 2319337 h 6858000"/>
              <a:gd name="connsiteX95" fmla="*/ 142875 w 5676316"/>
              <a:gd name="connsiteY95" fmla="*/ 2278062 h 6858000"/>
              <a:gd name="connsiteX96" fmla="*/ 157163 w 5676316"/>
              <a:gd name="connsiteY96" fmla="*/ 2232025 h 6858000"/>
              <a:gd name="connsiteX97" fmla="*/ 168275 w 5676316"/>
              <a:gd name="connsiteY97" fmla="*/ 2179637 h 6858000"/>
              <a:gd name="connsiteX98" fmla="*/ 176213 w 5676316"/>
              <a:gd name="connsiteY98" fmla="*/ 2119312 h 6858000"/>
              <a:gd name="connsiteX99" fmla="*/ 179388 w 5676316"/>
              <a:gd name="connsiteY99" fmla="*/ 2051050 h 6858000"/>
              <a:gd name="connsiteX100" fmla="*/ 176213 w 5676316"/>
              <a:gd name="connsiteY100" fmla="*/ 1982787 h 6858000"/>
              <a:gd name="connsiteX101" fmla="*/ 168275 w 5676316"/>
              <a:gd name="connsiteY101" fmla="*/ 1922462 h 6858000"/>
              <a:gd name="connsiteX102" fmla="*/ 157163 w 5676316"/>
              <a:gd name="connsiteY102" fmla="*/ 1870075 h 6858000"/>
              <a:gd name="connsiteX103" fmla="*/ 142875 w 5676316"/>
              <a:gd name="connsiteY103" fmla="*/ 1824037 h 6858000"/>
              <a:gd name="connsiteX104" fmla="*/ 127000 w 5676316"/>
              <a:gd name="connsiteY104" fmla="*/ 1782762 h 6858000"/>
              <a:gd name="connsiteX105" fmla="*/ 107950 w 5676316"/>
              <a:gd name="connsiteY105" fmla="*/ 1743075 h 6858000"/>
              <a:gd name="connsiteX106" fmla="*/ 88900 w 5676316"/>
              <a:gd name="connsiteY106" fmla="*/ 1708150 h 6858000"/>
              <a:gd name="connsiteX107" fmla="*/ 69850 w 5676316"/>
              <a:gd name="connsiteY107" fmla="*/ 1671637 h 6858000"/>
              <a:gd name="connsiteX108" fmla="*/ 52388 w 5676316"/>
              <a:gd name="connsiteY108" fmla="*/ 1631950 h 6858000"/>
              <a:gd name="connsiteX109" fmla="*/ 34925 w 5676316"/>
              <a:gd name="connsiteY109" fmla="*/ 1589087 h 6858000"/>
              <a:gd name="connsiteX110" fmla="*/ 20638 w 5676316"/>
              <a:gd name="connsiteY110" fmla="*/ 1544637 h 6858000"/>
              <a:gd name="connsiteX111" fmla="*/ 11113 w 5676316"/>
              <a:gd name="connsiteY111" fmla="*/ 1492250 h 6858000"/>
              <a:gd name="connsiteX112" fmla="*/ 1588 w 5676316"/>
              <a:gd name="connsiteY112" fmla="*/ 1431925 h 6858000"/>
              <a:gd name="connsiteX113" fmla="*/ 0 w 5676316"/>
              <a:gd name="connsiteY113" fmla="*/ 1363662 h 6858000"/>
              <a:gd name="connsiteX114" fmla="*/ 1588 w 5676316"/>
              <a:gd name="connsiteY114" fmla="*/ 1295400 h 6858000"/>
              <a:gd name="connsiteX115" fmla="*/ 11113 w 5676316"/>
              <a:gd name="connsiteY115" fmla="*/ 1235075 h 6858000"/>
              <a:gd name="connsiteX116" fmla="*/ 20638 w 5676316"/>
              <a:gd name="connsiteY116" fmla="*/ 1182687 h 6858000"/>
              <a:gd name="connsiteX117" fmla="*/ 34925 w 5676316"/>
              <a:gd name="connsiteY117" fmla="*/ 1136650 h 6858000"/>
              <a:gd name="connsiteX118" fmla="*/ 52388 w 5676316"/>
              <a:gd name="connsiteY118" fmla="*/ 1095375 h 6858000"/>
              <a:gd name="connsiteX119" fmla="*/ 69850 w 5676316"/>
              <a:gd name="connsiteY119" fmla="*/ 1055687 h 6858000"/>
              <a:gd name="connsiteX120" fmla="*/ 88900 w 5676316"/>
              <a:gd name="connsiteY120" fmla="*/ 1017587 h 6858000"/>
              <a:gd name="connsiteX121" fmla="*/ 107950 w 5676316"/>
              <a:gd name="connsiteY121" fmla="*/ 981075 h 6858000"/>
              <a:gd name="connsiteX122" fmla="*/ 127000 w 5676316"/>
              <a:gd name="connsiteY122" fmla="*/ 942975 h 6858000"/>
              <a:gd name="connsiteX123" fmla="*/ 142875 w 5676316"/>
              <a:gd name="connsiteY123" fmla="*/ 901700 h 6858000"/>
              <a:gd name="connsiteX124" fmla="*/ 157163 w 5676316"/>
              <a:gd name="connsiteY124" fmla="*/ 854075 h 6858000"/>
              <a:gd name="connsiteX125" fmla="*/ 168275 w 5676316"/>
              <a:gd name="connsiteY125" fmla="*/ 801687 h 6858000"/>
              <a:gd name="connsiteX126" fmla="*/ 176213 w 5676316"/>
              <a:gd name="connsiteY126" fmla="*/ 744537 h 6858000"/>
              <a:gd name="connsiteX127" fmla="*/ 179388 w 5676316"/>
              <a:gd name="connsiteY127" fmla="*/ 673100 h 6858000"/>
              <a:gd name="connsiteX128" fmla="*/ 176213 w 5676316"/>
              <a:gd name="connsiteY128" fmla="*/ 606425 h 6858000"/>
              <a:gd name="connsiteX129" fmla="*/ 168275 w 5676316"/>
              <a:gd name="connsiteY129" fmla="*/ 546100 h 6858000"/>
              <a:gd name="connsiteX130" fmla="*/ 157163 w 5676316"/>
              <a:gd name="connsiteY130" fmla="*/ 496887 h 6858000"/>
              <a:gd name="connsiteX131" fmla="*/ 142875 w 5676316"/>
              <a:gd name="connsiteY131" fmla="*/ 450850 h 6858000"/>
              <a:gd name="connsiteX132" fmla="*/ 127000 w 5676316"/>
              <a:gd name="connsiteY132" fmla="*/ 409575 h 6858000"/>
              <a:gd name="connsiteX133" fmla="*/ 109538 w 5676316"/>
              <a:gd name="connsiteY133" fmla="*/ 369887 h 6858000"/>
              <a:gd name="connsiteX134" fmla="*/ 92075 w 5676316"/>
              <a:gd name="connsiteY134" fmla="*/ 334962 h 6858000"/>
              <a:gd name="connsiteX135" fmla="*/ 73025 w 5676316"/>
              <a:gd name="connsiteY135" fmla="*/ 296862 h 6858000"/>
              <a:gd name="connsiteX136" fmla="*/ 53975 w 5676316"/>
              <a:gd name="connsiteY136" fmla="*/ 260350 h 6858000"/>
              <a:gd name="connsiteX137" fmla="*/ 38100 w 5676316"/>
              <a:gd name="connsiteY137" fmla="*/ 217487 h 6858000"/>
              <a:gd name="connsiteX138" fmla="*/ 22225 w 5676316"/>
              <a:gd name="connsiteY138" fmla="*/ 174625 h 6858000"/>
              <a:gd name="connsiteX139" fmla="*/ 12700 w 5676316"/>
              <a:gd name="connsiteY139" fmla="*/ 122237 h 6858000"/>
              <a:gd name="connsiteX140" fmla="*/ 4763 w 5676316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676316" h="6858000">
                <a:moveTo>
                  <a:pt x="0" y="0"/>
                </a:moveTo>
                <a:lnTo>
                  <a:pt x="5676316" y="0"/>
                </a:lnTo>
                <a:lnTo>
                  <a:pt x="5676316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1914" y="382384"/>
            <a:ext cx="4593772" cy="1821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Chinese holly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577170" cy="3383270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397802" y="0"/>
                </a:lnTo>
                <a:lnTo>
                  <a:pt x="6402565" y="66675"/>
                </a:lnTo>
                <a:lnTo>
                  <a:pt x="6410502" y="122237"/>
                </a:lnTo>
                <a:lnTo>
                  <a:pt x="6420027" y="174625"/>
                </a:lnTo>
                <a:lnTo>
                  <a:pt x="6435902" y="217487"/>
                </a:lnTo>
                <a:lnTo>
                  <a:pt x="6451777" y="260350"/>
                </a:lnTo>
                <a:lnTo>
                  <a:pt x="6470827" y="296862"/>
                </a:lnTo>
                <a:lnTo>
                  <a:pt x="6489877" y="334962"/>
                </a:lnTo>
                <a:lnTo>
                  <a:pt x="6507340" y="369887"/>
                </a:lnTo>
                <a:lnTo>
                  <a:pt x="6524802" y="409575"/>
                </a:lnTo>
                <a:lnTo>
                  <a:pt x="6540677" y="450850"/>
                </a:lnTo>
                <a:lnTo>
                  <a:pt x="6554965" y="496887"/>
                </a:lnTo>
                <a:lnTo>
                  <a:pt x="6566077" y="546100"/>
                </a:lnTo>
                <a:lnTo>
                  <a:pt x="6574015" y="606425"/>
                </a:lnTo>
                <a:lnTo>
                  <a:pt x="6577190" y="673100"/>
                </a:lnTo>
                <a:lnTo>
                  <a:pt x="6574015" y="744537"/>
                </a:lnTo>
                <a:lnTo>
                  <a:pt x="6566077" y="801687"/>
                </a:lnTo>
                <a:lnTo>
                  <a:pt x="6554965" y="854075"/>
                </a:lnTo>
                <a:lnTo>
                  <a:pt x="6540677" y="901700"/>
                </a:lnTo>
                <a:lnTo>
                  <a:pt x="6524802" y="942975"/>
                </a:lnTo>
                <a:lnTo>
                  <a:pt x="6505752" y="981075"/>
                </a:lnTo>
                <a:lnTo>
                  <a:pt x="6486702" y="1017587"/>
                </a:lnTo>
                <a:lnTo>
                  <a:pt x="6467652" y="1055687"/>
                </a:lnTo>
                <a:lnTo>
                  <a:pt x="6450190" y="1095375"/>
                </a:lnTo>
                <a:lnTo>
                  <a:pt x="6432727" y="1136650"/>
                </a:lnTo>
                <a:lnTo>
                  <a:pt x="6418440" y="1182687"/>
                </a:lnTo>
                <a:lnTo>
                  <a:pt x="6408915" y="1235075"/>
                </a:lnTo>
                <a:lnTo>
                  <a:pt x="6399390" y="1295400"/>
                </a:lnTo>
                <a:lnTo>
                  <a:pt x="6397802" y="1363662"/>
                </a:lnTo>
                <a:lnTo>
                  <a:pt x="6399390" y="1431925"/>
                </a:lnTo>
                <a:lnTo>
                  <a:pt x="6408915" y="1492250"/>
                </a:lnTo>
                <a:lnTo>
                  <a:pt x="6418440" y="1544637"/>
                </a:lnTo>
                <a:lnTo>
                  <a:pt x="6432727" y="1589087"/>
                </a:lnTo>
                <a:lnTo>
                  <a:pt x="6450190" y="1631950"/>
                </a:lnTo>
                <a:lnTo>
                  <a:pt x="6467652" y="1671637"/>
                </a:lnTo>
                <a:lnTo>
                  <a:pt x="6486702" y="1708150"/>
                </a:lnTo>
                <a:lnTo>
                  <a:pt x="6505752" y="1743075"/>
                </a:lnTo>
                <a:lnTo>
                  <a:pt x="6524802" y="1782762"/>
                </a:lnTo>
                <a:lnTo>
                  <a:pt x="6540677" y="1824037"/>
                </a:lnTo>
                <a:lnTo>
                  <a:pt x="6554965" y="1870075"/>
                </a:lnTo>
                <a:lnTo>
                  <a:pt x="6566077" y="1922462"/>
                </a:lnTo>
                <a:lnTo>
                  <a:pt x="6574015" y="1982787"/>
                </a:lnTo>
                <a:lnTo>
                  <a:pt x="6577190" y="2051050"/>
                </a:lnTo>
                <a:lnTo>
                  <a:pt x="6574015" y="2119312"/>
                </a:lnTo>
                <a:lnTo>
                  <a:pt x="6566077" y="2179637"/>
                </a:lnTo>
                <a:lnTo>
                  <a:pt x="6554965" y="2232025"/>
                </a:lnTo>
                <a:lnTo>
                  <a:pt x="6540677" y="2278062"/>
                </a:lnTo>
                <a:lnTo>
                  <a:pt x="6524802" y="2319337"/>
                </a:lnTo>
                <a:lnTo>
                  <a:pt x="6505752" y="2359025"/>
                </a:lnTo>
                <a:lnTo>
                  <a:pt x="6486702" y="2395537"/>
                </a:lnTo>
                <a:lnTo>
                  <a:pt x="6467652" y="2433637"/>
                </a:lnTo>
                <a:lnTo>
                  <a:pt x="6450190" y="2471737"/>
                </a:lnTo>
                <a:lnTo>
                  <a:pt x="6432727" y="2513012"/>
                </a:lnTo>
                <a:lnTo>
                  <a:pt x="6418440" y="2560637"/>
                </a:lnTo>
                <a:lnTo>
                  <a:pt x="6408915" y="2613025"/>
                </a:lnTo>
                <a:lnTo>
                  <a:pt x="6399390" y="2671762"/>
                </a:lnTo>
                <a:lnTo>
                  <a:pt x="6397802" y="2741612"/>
                </a:lnTo>
                <a:lnTo>
                  <a:pt x="6399390" y="2809875"/>
                </a:lnTo>
                <a:lnTo>
                  <a:pt x="6408915" y="2868612"/>
                </a:lnTo>
                <a:lnTo>
                  <a:pt x="6418440" y="2922587"/>
                </a:lnTo>
                <a:lnTo>
                  <a:pt x="6432727" y="2967037"/>
                </a:lnTo>
                <a:lnTo>
                  <a:pt x="6450190" y="3009900"/>
                </a:lnTo>
                <a:lnTo>
                  <a:pt x="6467652" y="3046412"/>
                </a:lnTo>
                <a:lnTo>
                  <a:pt x="6486702" y="3084512"/>
                </a:lnTo>
                <a:lnTo>
                  <a:pt x="6505752" y="3121025"/>
                </a:lnTo>
                <a:lnTo>
                  <a:pt x="6524802" y="3160712"/>
                </a:lnTo>
                <a:lnTo>
                  <a:pt x="6540677" y="3201987"/>
                </a:lnTo>
                <a:lnTo>
                  <a:pt x="6554965" y="3248025"/>
                </a:lnTo>
                <a:lnTo>
                  <a:pt x="6566077" y="3300412"/>
                </a:lnTo>
                <a:lnTo>
                  <a:pt x="6574015" y="3360737"/>
                </a:lnTo>
                <a:lnTo>
                  <a:pt x="6575089" y="3383280"/>
                </a:lnTo>
                <a:lnTo>
                  <a:pt x="0" y="3383280"/>
                </a:ln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474720"/>
            <a:ext cx="6577170" cy="3383280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575040" y="0"/>
                </a:lnTo>
                <a:lnTo>
                  <a:pt x="6574015" y="22542"/>
                </a:lnTo>
                <a:lnTo>
                  <a:pt x="6566077" y="82867"/>
                </a:lnTo>
                <a:lnTo>
                  <a:pt x="6554965" y="135255"/>
                </a:lnTo>
                <a:lnTo>
                  <a:pt x="6540677" y="181292"/>
                </a:lnTo>
                <a:lnTo>
                  <a:pt x="6524802" y="222567"/>
                </a:lnTo>
                <a:lnTo>
                  <a:pt x="6505752" y="262255"/>
                </a:lnTo>
                <a:lnTo>
                  <a:pt x="6467652" y="336867"/>
                </a:lnTo>
                <a:lnTo>
                  <a:pt x="6450190" y="373380"/>
                </a:lnTo>
                <a:lnTo>
                  <a:pt x="6432727" y="416242"/>
                </a:lnTo>
                <a:lnTo>
                  <a:pt x="6418440" y="460692"/>
                </a:lnTo>
                <a:lnTo>
                  <a:pt x="6408915" y="513080"/>
                </a:lnTo>
                <a:lnTo>
                  <a:pt x="6399390" y="573405"/>
                </a:lnTo>
                <a:lnTo>
                  <a:pt x="6397802" y="641667"/>
                </a:lnTo>
                <a:lnTo>
                  <a:pt x="6399390" y="711517"/>
                </a:lnTo>
                <a:lnTo>
                  <a:pt x="6408915" y="770255"/>
                </a:lnTo>
                <a:lnTo>
                  <a:pt x="6418440" y="822642"/>
                </a:lnTo>
                <a:lnTo>
                  <a:pt x="6432727" y="868680"/>
                </a:lnTo>
                <a:lnTo>
                  <a:pt x="6450190" y="911542"/>
                </a:lnTo>
                <a:lnTo>
                  <a:pt x="6467652" y="949642"/>
                </a:lnTo>
                <a:lnTo>
                  <a:pt x="6505752" y="1024255"/>
                </a:lnTo>
                <a:lnTo>
                  <a:pt x="6524802" y="1062355"/>
                </a:lnTo>
                <a:lnTo>
                  <a:pt x="6540677" y="1105217"/>
                </a:lnTo>
                <a:lnTo>
                  <a:pt x="6554965" y="1151255"/>
                </a:lnTo>
                <a:lnTo>
                  <a:pt x="6566077" y="1203642"/>
                </a:lnTo>
                <a:lnTo>
                  <a:pt x="6574015" y="1263967"/>
                </a:lnTo>
                <a:lnTo>
                  <a:pt x="6577190" y="1332230"/>
                </a:lnTo>
                <a:lnTo>
                  <a:pt x="6574015" y="1400492"/>
                </a:lnTo>
                <a:lnTo>
                  <a:pt x="6566077" y="1460817"/>
                </a:lnTo>
                <a:lnTo>
                  <a:pt x="6554965" y="1513205"/>
                </a:lnTo>
                <a:lnTo>
                  <a:pt x="6540677" y="1559242"/>
                </a:lnTo>
                <a:lnTo>
                  <a:pt x="6524802" y="1600517"/>
                </a:lnTo>
                <a:lnTo>
                  <a:pt x="6505752" y="1640205"/>
                </a:lnTo>
                <a:lnTo>
                  <a:pt x="6486702" y="1675130"/>
                </a:lnTo>
                <a:lnTo>
                  <a:pt x="6467652" y="1711642"/>
                </a:lnTo>
                <a:lnTo>
                  <a:pt x="6450190" y="1751330"/>
                </a:lnTo>
                <a:lnTo>
                  <a:pt x="6432727" y="1794192"/>
                </a:lnTo>
                <a:lnTo>
                  <a:pt x="6418440" y="1838642"/>
                </a:lnTo>
                <a:lnTo>
                  <a:pt x="6408915" y="1891030"/>
                </a:lnTo>
                <a:lnTo>
                  <a:pt x="6399390" y="1951355"/>
                </a:lnTo>
                <a:lnTo>
                  <a:pt x="6397802" y="2019617"/>
                </a:lnTo>
                <a:lnTo>
                  <a:pt x="6399390" y="2087880"/>
                </a:lnTo>
                <a:lnTo>
                  <a:pt x="6408915" y="2148205"/>
                </a:lnTo>
                <a:lnTo>
                  <a:pt x="6418440" y="2200592"/>
                </a:lnTo>
                <a:lnTo>
                  <a:pt x="6432727" y="2246630"/>
                </a:lnTo>
                <a:lnTo>
                  <a:pt x="6450190" y="2287905"/>
                </a:lnTo>
                <a:lnTo>
                  <a:pt x="6467652" y="2327592"/>
                </a:lnTo>
                <a:lnTo>
                  <a:pt x="6486702" y="2365692"/>
                </a:lnTo>
                <a:lnTo>
                  <a:pt x="6505752" y="2402205"/>
                </a:lnTo>
                <a:lnTo>
                  <a:pt x="6524802" y="2440305"/>
                </a:lnTo>
                <a:lnTo>
                  <a:pt x="6540677" y="2481580"/>
                </a:lnTo>
                <a:lnTo>
                  <a:pt x="6554965" y="2529205"/>
                </a:lnTo>
                <a:lnTo>
                  <a:pt x="6566077" y="2581592"/>
                </a:lnTo>
                <a:lnTo>
                  <a:pt x="6574015" y="2638742"/>
                </a:lnTo>
                <a:lnTo>
                  <a:pt x="6577190" y="2708592"/>
                </a:lnTo>
                <a:lnTo>
                  <a:pt x="6574015" y="2776855"/>
                </a:lnTo>
                <a:lnTo>
                  <a:pt x="6566077" y="2837180"/>
                </a:lnTo>
                <a:lnTo>
                  <a:pt x="6554965" y="2886392"/>
                </a:lnTo>
                <a:lnTo>
                  <a:pt x="6540677" y="2932430"/>
                </a:lnTo>
                <a:lnTo>
                  <a:pt x="6524802" y="2973705"/>
                </a:lnTo>
                <a:lnTo>
                  <a:pt x="6507340" y="3013392"/>
                </a:lnTo>
                <a:lnTo>
                  <a:pt x="6489877" y="3048317"/>
                </a:lnTo>
                <a:lnTo>
                  <a:pt x="6470827" y="3086417"/>
                </a:lnTo>
                <a:lnTo>
                  <a:pt x="6451777" y="3122930"/>
                </a:lnTo>
                <a:lnTo>
                  <a:pt x="6435902" y="3165792"/>
                </a:lnTo>
                <a:lnTo>
                  <a:pt x="6420027" y="3208655"/>
                </a:lnTo>
                <a:lnTo>
                  <a:pt x="6410502" y="3261042"/>
                </a:lnTo>
                <a:lnTo>
                  <a:pt x="6402565" y="3316605"/>
                </a:lnTo>
                <a:lnTo>
                  <a:pt x="6397802" y="3383280"/>
                </a:lnTo>
                <a:lnTo>
                  <a:pt x="0" y="3383280"/>
                </a:ln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7151913" y="2460171"/>
            <a:ext cx="4604657" cy="3626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Broadleaf evergreen shrub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Alternate leaves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7 spines/points on leaves</a:t>
            </a:r>
          </a:p>
          <a:p>
            <a:pPr marL="742950" lvl="1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 C-H-I-N-E-S-E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Dark green, glossy leaf </a:t>
            </a:r>
          </a:p>
        </p:txBody>
      </p:sp>
    </p:spTree>
    <p:extLst>
      <p:ext uri="{BB962C8B-B14F-4D97-AF65-F5344CB8AC3E}">
        <p14:creationId xmlns:p14="http://schemas.microsoft.com/office/powerpoint/2010/main" val="3761759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14668A-157D-29F7-96C8-7F7DA60ED2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4064257" cy="6858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9A167F-D6D5-62DB-EBC5-0EED6DEC7D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279" y="10"/>
            <a:ext cx="3906925" cy="6857990"/>
          </a:xfrm>
          <a:custGeom>
            <a:avLst/>
            <a:gdLst/>
            <a:ahLst/>
            <a:cxnLst/>
            <a:rect l="l" t="t" r="r" b="b"/>
            <a:pathLst>
              <a:path w="3906925" h="6858000">
                <a:moveTo>
                  <a:pt x="0" y="0"/>
                </a:moveTo>
                <a:lnTo>
                  <a:pt x="3727537" y="0"/>
                </a:lnTo>
                <a:lnTo>
                  <a:pt x="3732300" y="66675"/>
                </a:lnTo>
                <a:lnTo>
                  <a:pt x="3740237" y="122237"/>
                </a:lnTo>
                <a:lnTo>
                  <a:pt x="3749762" y="174625"/>
                </a:lnTo>
                <a:lnTo>
                  <a:pt x="3765637" y="217487"/>
                </a:lnTo>
                <a:lnTo>
                  <a:pt x="3781512" y="260350"/>
                </a:lnTo>
                <a:lnTo>
                  <a:pt x="3800562" y="296862"/>
                </a:lnTo>
                <a:lnTo>
                  <a:pt x="3819612" y="334962"/>
                </a:lnTo>
                <a:lnTo>
                  <a:pt x="3837075" y="369887"/>
                </a:lnTo>
                <a:lnTo>
                  <a:pt x="3854537" y="409575"/>
                </a:lnTo>
                <a:lnTo>
                  <a:pt x="3870412" y="450850"/>
                </a:lnTo>
                <a:lnTo>
                  <a:pt x="3884700" y="496887"/>
                </a:lnTo>
                <a:lnTo>
                  <a:pt x="3895812" y="546100"/>
                </a:lnTo>
                <a:lnTo>
                  <a:pt x="3903750" y="606425"/>
                </a:lnTo>
                <a:lnTo>
                  <a:pt x="3906925" y="673100"/>
                </a:lnTo>
                <a:lnTo>
                  <a:pt x="3903750" y="744537"/>
                </a:lnTo>
                <a:lnTo>
                  <a:pt x="3895812" y="801687"/>
                </a:lnTo>
                <a:lnTo>
                  <a:pt x="3884700" y="854075"/>
                </a:lnTo>
                <a:lnTo>
                  <a:pt x="3870412" y="901700"/>
                </a:lnTo>
                <a:lnTo>
                  <a:pt x="3854537" y="942975"/>
                </a:lnTo>
                <a:lnTo>
                  <a:pt x="3835487" y="981075"/>
                </a:lnTo>
                <a:lnTo>
                  <a:pt x="3816437" y="1017587"/>
                </a:lnTo>
                <a:lnTo>
                  <a:pt x="3797387" y="1055687"/>
                </a:lnTo>
                <a:lnTo>
                  <a:pt x="3779925" y="1095375"/>
                </a:lnTo>
                <a:lnTo>
                  <a:pt x="3762462" y="1136650"/>
                </a:lnTo>
                <a:lnTo>
                  <a:pt x="3748175" y="1182687"/>
                </a:lnTo>
                <a:lnTo>
                  <a:pt x="3738650" y="1235075"/>
                </a:lnTo>
                <a:lnTo>
                  <a:pt x="3729125" y="1295400"/>
                </a:lnTo>
                <a:lnTo>
                  <a:pt x="3727537" y="1363662"/>
                </a:lnTo>
                <a:lnTo>
                  <a:pt x="3729125" y="1431925"/>
                </a:lnTo>
                <a:lnTo>
                  <a:pt x="3738650" y="1492250"/>
                </a:lnTo>
                <a:lnTo>
                  <a:pt x="3748175" y="1544637"/>
                </a:lnTo>
                <a:lnTo>
                  <a:pt x="3762462" y="1589087"/>
                </a:lnTo>
                <a:lnTo>
                  <a:pt x="3779925" y="1631950"/>
                </a:lnTo>
                <a:lnTo>
                  <a:pt x="3797387" y="1671637"/>
                </a:lnTo>
                <a:lnTo>
                  <a:pt x="3816437" y="1708150"/>
                </a:lnTo>
                <a:lnTo>
                  <a:pt x="3835487" y="1743075"/>
                </a:lnTo>
                <a:lnTo>
                  <a:pt x="3854537" y="1782762"/>
                </a:lnTo>
                <a:lnTo>
                  <a:pt x="3870412" y="1824037"/>
                </a:lnTo>
                <a:lnTo>
                  <a:pt x="3884700" y="1870075"/>
                </a:lnTo>
                <a:lnTo>
                  <a:pt x="3895812" y="1922462"/>
                </a:lnTo>
                <a:lnTo>
                  <a:pt x="3903750" y="1982787"/>
                </a:lnTo>
                <a:lnTo>
                  <a:pt x="3906925" y="2051050"/>
                </a:lnTo>
                <a:lnTo>
                  <a:pt x="3903750" y="2119312"/>
                </a:lnTo>
                <a:lnTo>
                  <a:pt x="3895812" y="2179637"/>
                </a:lnTo>
                <a:lnTo>
                  <a:pt x="3884700" y="2232025"/>
                </a:lnTo>
                <a:lnTo>
                  <a:pt x="3870412" y="2278062"/>
                </a:lnTo>
                <a:lnTo>
                  <a:pt x="3854537" y="2319337"/>
                </a:lnTo>
                <a:lnTo>
                  <a:pt x="3835487" y="2359025"/>
                </a:lnTo>
                <a:lnTo>
                  <a:pt x="3816437" y="2395537"/>
                </a:lnTo>
                <a:lnTo>
                  <a:pt x="3797387" y="2433637"/>
                </a:lnTo>
                <a:lnTo>
                  <a:pt x="3779925" y="2471737"/>
                </a:lnTo>
                <a:lnTo>
                  <a:pt x="3762462" y="2513012"/>
                </a:lnTo>
                <a:lnTo>
                  <a:pt x="3748175" y="2560637"/>
                </a:lnTo>
                <a:lnTo>
                  <a:pt x="3738650" y="2613025"/>
                </a:lnTo>
                <a:lnTo>
                  <a:pt x="3729125" y="2671762"/>
                </a:lnTo>
                <a:lnTo>
                  <a:pt x="3727537" y="2741612"/>
                </a:lnTo>
                <a:lnTo>
                  <a:pt x="3729125" y="2809875"/>
                </a:lnTo>
                <a:lnTo>
                  <a:pt x="3738650" y="2868612"/>
                </a:lnTo>
                <a:lnTo>
                  <a:pt x="3748175" y="2922587"/>
                </a:lnTo>
                <a:lnTo>
                  <a:pt x="3762462" y="2967037"/>
                </a:lnTo>
                <a:lnTo>
                  <a:pt x="3779925" y="3009900"/>
                </a:lnTo>
                <a:lnTo>
                  <a:pt x="3797387" y="3046412"/>
                </a:lnTo>
                <a:lnTo>
                  <a:pt x="3816437" y="3084512"/>
                </a:lnTo>
                <a:lnTo>
                  <a:pt x="3835487" y="3121025"/>
                </a:lnTo>
                <a:lnTo>
                  <a:pt x="3854537" y="3160712"/>
                </a:lnTo>
                <a:lnTo>
                  <a:pt x="3870412" y="3201987"/>
                </a:lnTo>
                <a:lnTo>
                  <a:pt x="3884700" y="3248025"/>
                </a:lnTo>
                <a:lnTo>
                  <a:pt x="3895812" y="3300412"/>
                </a:lnTo>
                <a:lnTo>
                  <a:pt x="3903750" y="3360737"/>
                </a:lnTo>
                <a:lnTo>
                  <a:pt x="3906925" y="3427412"/>
                </a:lnTo>
                <a:lnTo>
                  <a:pt x="3903750" y="3497262"/>
                </a:lnTo>
                <a:lnTo>
                  <a:pt x="3895812" y="3557587"/>
                </a:lnTo>
                <a:lnTo>
                  <a:pt x="3884700" y="3609975"/>
                </a:lnTo>
                <a:lnTo>
                  <a:pt x="3870412" y="3656012"/>
                </a:lnTo>
                <a:lnTo>
                  <a:pt x="3854537" y="3697287"/>
                </a:lnTo>
                <a:lnTo>
                  <a:pt x="3835487" y="3736975"/>
                </a:lnTo>
                <a:lnTo>
                  <a:pt x="3797387" y="3811587"/>
                </a:lnTo>
                <a:lnTo>
                  <a:pt x="3779925" y="3848100"/>
                </a:lnTo>
                <a:lnTo>
                  <a:pt x="3762462" y="3890962"/>
                </a:lnTo>
                <a:lnTo>
                  <a:pt x="3748175" y="3935412"/>
                </a:lnTo>
                <a:lnTo>
                  <a:pt x="3738650" y="3987800"/>
                </a:lnTo>
                <a:lnTo>
                  <a:pt x="3729125" y="4048125"/>
                </a:lnTo>
                <a:lnTo>
                  <a:pt x="3727537" y="4116387"/>
                </a:lnTo>
                <a:lnTo>
                  <a:pt x="3729125" y="4186237"/>
                </a:lnTo>
                <a:lnTo>
                  <a:pt x="3738650" y="4244975"/>
                </a:lnTo>
                <a:lnTo>
                  <a:pt x="3748175" y="4297362"/>
                </a:lnTo>
                <a:lnTo>
                  <a:pt x="3762462" y="4343400"/>
                </a:lnTo>
                <a:lnTo>
                  <a:pt x="3779925" y="4386262"/>
                </a:lnTo>
                <a:lnTo>
                  <a:pt x="3797387" y="4424362"/>
                </a:lnTo>
                <a:lnTo>
                  <a:pt x="3835487" y="4498975"/>
                </a:lnTo>
                <a:lnTo>
                  <a:pt x="3854537" y="4537075"/>
                </a:lnTo>
                <a:lnTo>
                  <a:pt x="3870412" y="4579937"/>
                </a:lnTo>
                <a:lnTo>
                  <a:pt x="3884700" y="4625975"/>
                </a:lnTo>
                <a:lnTo>
                  <a:pt x="3895812" y="4678362"/>
                </a:lnTo>
                <a:lnTo>
                  <a:pt x="3903750" y="4738687"/>
                </a:lnTo>
                <a:lnTo>
                  <a:pt x="3906925" y="4806950"/>
                </a:lnTo>
                <a:lnTo>
                  <a:pt x="3903750" y="4875212"/>
                </a:lnTo>
                <a:lnTo>
                  <a:pt x="3895812" y="4935537"/>
                </a:lnTo>
                <a:lnTo>
                  <a:pt x="3884700" y="4987925"/>
                </a:lnTo>
                <a:lnTo>
                  <a:pt x="3870412" y="5033962"/>
                </a:lnTo>
                <a:lnTo>
                  <a:pt x="3854537" y="5075237"/>
                </a:lnTo>
                <a:lnTo>
                  <a:pt x="3835487" y="5114925"/>
                </a:lnTo>
                <a:lnTo>
                  <a:pt x="3816437" y="5149850"/>
                </a:lnTo>
                <a:lnTo>
                  <a:pt x="3797387" y="5186362"/>
                </a:lnTo>
                <a:lnTo>
                  <a:pt x="3779925" y="5226050"/>
                </a:lnTo>
                <a:lnTo>
                  <a:pt x="3762462" y="5268912"/>
                </a:lnTo>
                <a:lnTo>
                  <a:pt x="3748175" y="5313362"/>
                </a:lnTo>
                <a:lnTo>
                  <a:pt x="3738650" y="5365750"/>
                </a:lnTo>
                <a:lnTo>
                  <a:pt x="3729125" y="5426075"/>
                </a:lnTo>
                <a:lnTo>
                  <a:pt x="3727537" y="5494337"/>
                </a:lnTo>
                <a:lnTo>
                  <a:pt x="3729125" y="5562600"/>
                </a:lnTo>
                <a:lnTo>
                  <a:pt x="3738650" y="5622925"/>
                </a:lnTo>
                <a:lnTo>
                  <a:pt x="3748175" y="5675312"/>
                </a:lnTo>
                <a:lnTo>
                  <a:pt x="3762462" y="5721350"/>
                </a:lnTo>
                <a:lnTo>
                  <a:pt x="3779925" y="5762625"/>
                </a:lnTo>
                <a:lnTo>
                  <a:pt x="3797387" y="5802312"/>
                </a:lnTo>
                <a:lnTo>
                  <a:pt x="3816437" y="5840412"/>
                </a:lnTo>
                <a:lnTo>
                  <a:pt x="3835487" y="5876925"/>
                </a:lnTo>
                <a:lnTo>
                  <a:pt x="3854537" y="5915025"/>
                </a:lnTo>
                <a:lnTo>
                  <a:pt x="3870412" y="5956300"/>
                </a:lnTo>
                <a:lnTo>
                  <a:pt x="3884700" y="6003925"/>
                </a:lnTo>
                <a:lnTo>
                  <a:pt x="3895812" y="6056312"/>
                </a:lnTo>
                <a:lnTo>
                  <a:pt x="3903750" y="6113462"/>
                </a:lnTo>
                <a:lnTo>
                  <a:pt x="3906925" y="6183312"/>
                </a:lnTo>
                <a:lnTo>
                  <a:pt x="3903750" y="6251575"/>
                </a:lnTo>
                <a:lnTo>
                  <a:pt x="3895812" y="6311900"/>
                </a:lnTo>
                <a:lnTo>
                  <a:pt x="3884700" y="6361112"/>
                </a:lnTo>
                <a:lnTo>
                  <a:pt x="3870412" y="6407150"/>
                </a:lnTo>
                <a:lnTo>
                  <a:pt x="3854537" y="6448425"/>
                </a:lnTo>
                <a:lnTo>
                  <a:pt x="3837075" y="6488112"/>
                </a:lnTo>
                <a:lnTo>
                  <a:pt x="3819612" y="6523037"/>
                </a:lnTo>
                <a:lnTo>
                  <a:pt x="3800562" y="6561137"/>
                </a:lnTo>
                <a:lnTo>
                  <a:pt x="3781512" y="6597650"/>
                </a:lnTo>
                <a:lnTo>
                  <a:pt x="3765637" y="6640512"/>
                </a:lnTo>
                <a:lnTo>
                  <a:pt x="3749762" y="6683375"/>
                </a:lnTo>
                <a:lnTo>
                  <a:pt x="3740237" y="6735762"/>
                </a:lnTo>
                <a:lnTo>
                  <a:pt x="3732300" y="6791325"/>
                </a:lnTo>
                <a:lnTo>
                  <a:pt x="372753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F7CC7D8E-EFA5-4077-A4F3-6CA7CE124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04502" y="0"/>
            <a:ext cx="4287499" cy="6858000"/>
          </a:xfrm>
          <a:custGeom>
            <a:avLst/>
            <a:gdLst>
              <a:gd name="connsiteX0" fmla="*/ 0 w 4287499"/>
              <a:gd name="connsiteY0" fmla="*/ 0 h 6858000"/>
              <a:gd name="connsiteX1" fmla="*/ 4287499 w 4287499"/>
              <a:gd name="connsiteY1" fmla="*/ 0 h 6858000"/>
              <a:gd name="connsiteX2" fmla="*/ 4287499 w 4287499"/>
              <a:gd name="connsiteY2" fmla="*/ 6858000 h 6858000"/>
              <a:gd name="connsiteX3" fmla="*/ 0 w 4287499"/>
              <a:gd name="connsiteY3" fmla="*/ 6858000 h 6858000"/>
              <a:gd name="connsiteX4" fmla="*/ 4763 w 4287499"/>
              <a:gd name="connsiteY4" fmla="*/ 6791325 h 6858000"/>
              <a:gd name="connsiteX5" fmla="*/ 12700 w 4287499"/>
              <a:gd name="connsiteY5" fmla="*/ 6735762 h 6858000"/>
              <a:gd name="connsiteX6" fmla="*/ 22225 w 4287499"/>
              <a:gd name="connsiteY6" fmla="*/ 6683375 h 6858000"/>
              <a:gd name="connsiteX7" fmla="*/ 38100 w 4287499"/>
              <a:gd name="connsiteY7" fmla="*/ 6640512 h 6858000"/>
              <a:gd name="connsiteX8" fmla="*/ 53975 w 4287499"/>
              <a:gd name="connsiteY8" fmla="*/ 6597650 h 6858000"/>
              <a:gd name="connsiteX9" fmla="*/ 73025 w 4287499"/>
              <a:gd name="connsiteY9" fmla="*/ 6561137 h 6858000"/>
              <a:gd name="connsiteX10" fmla="*/ 92075 w 4287499"/>
              <a:gd name="connsiteY10" fmla="*/ 6523037 h 6858000"/>
              <a:gd name="connsiteX11" fmla="*/ 109538 w 4287499"/>
              <a:gd name="connsiteY11" fmla="*/ 6488112 h 6858000"/>
              <a:gd name="connsiteX12" fmla="*/ 127000 w 4287499"/>
              <a:gd name="connsiteY12" fmla="*/ 6448425 h 6858000"/>
              <a:gd name="connsiteX13" fmla="*/ 142875 w 4287499"/>
              <a:gd name="connsiteY13" fmla="*/ 6407150 h 6858000"/>
              <a:gd name="connsiteX14" fmla="*/ 157163 w 4287499"/>
              <a:gd name="connsiteY14" fmla="*/ 6361112 h 6858000"/>
              <a:gd name="connsiteX15" fmla="*/ 168275 w 4287499"/>
              <a:gd name="connsiteY15" fmla="*/ 6311900 h 6858000"/>
              <a:gd name="connsiteX16" fmla="*/ 176213 w 4287499"/>
              <a:gd name="connsiteY16" fmla="*/ 6251575 h 6858000"/>
              <a:gd name="connsiteX17" fmla="*/ 179388 w 4287499"/>
              <a:gd name="connsiteY17" fmla="*/ 6183312 h 6858000"/>
              <a:gd name="connsiteX18" fmla="*/ 176213 w 4287499"/>
              <a:gd name="connsiteY18" fmla="*/ 6113462 h 6858000"/>
              <a:gd name="connsiteX19" fmla="*/ 168275 w 4287499"/>
              <a:gd name="connsiteY19" fmla="*/ 6056312 h 6858000"/>
              <a:gd name="connsiteX20" fmla="*/ 157163 w 4287499"/>
              <a:gd name="connsiteY20" fmla="*/ 6003925 h 6858000"/>
              <a:gd name="connsiteX21" fmla="*/ 142875 w 4287499"/>
              <a:gd name="connsiteY21" fmla="*/ 5956300 h 6858000"/>
              <a:gd name="connsiteX22" fmla="*/ 127000 w 4287499"/>
              <a:gd name="connsiteY22" fmla="*/ 5915025 h 6858000"/>
              <a:gd name="connsiteX23" fmla="*/ 107950 w 4287499"/>
              <a:gd name="connsiteY23" fmla="*/ 5876925 h 6858000"/>
              <a:gd name="connsiteX24" fmla="*/ 88900 w 4287499"/>
              <a:gd name="connsiteY24" fmla="*/ 5840412 h 6858000"/>
              <a:gd name="connsiteX25" fmla="*/ 69850 w 4287499"/>
              <a:gd name="connsiteY25" fmla="*/ 5802312 h 6858000"/>
              <a:gd name="connsiteX26" fmla="*/ 52388 w 4287499"/>
              <a:gd name="connsiteY26" fmla="*/ 5762625 h 6858000"/>
              <a:gd name="connsiteX27" fmla="*/ 34925 w 4287499"/>
              <a:gd name="connsiteY27" fmla="*/ 5721350 h 6858000"/>
              <a:gd name="connsiteX28" fmla="*/ 20638 w 4287499"/>
              <a:gd name="connsiteY28" fmla="*/ 5675312 h 6858000"/>
              <a:gd name="connsiteX29" fmla="*/ 11113 w 4287499"/>
              <a:gd name="connsiteY29" fmla="*/ 5622925 h 6858000"/>
              <a:gd name="connsiteX30" fmla="*/ 1588 w 4287499"/>
              <a:gd name="connsiteY30" fmla="*/ 5562600 h 6858000"/>
              <a:gd name="connsiteX31" fmla="*/ 0 w 4287499"/>
              <a:gd name="connsiteY31" fmla="*/ 5494337 h 6858000"/>
              <a:gd name="connsiteX32" fmla="*/ 1588 w 4287499"/>
              <a:gd name="connsiteY32" fmla="*/ 5426075 h 6858000"/>
              <a:gd name="connsiteX33" fmla="*/ 11113 w 4287499"/>
              <a:gd name="connsiteY33" fmla="*/ 5365750 h 6858000"/>
              <a:gd name="connsiteX34" fmla="*/ 20638 w 4287499"/>
              <a:gd name="connsiteY34" fmla="*/ 5313362 h 6858000"/>
              <a:gd name="connsiteX35" fmla="*/ 34925 w 4287499"/>
              <a:gd name="connsiteY35" fmla="*/ 5268912 h 6858000"/>
              <a:gd name="connsiteX36" fmla="*/ 52388 w 4287499"/>
              <a:gd name="connsiteY36" fmla="*/ 5226050 h 6858000"/>
              <a:gd name="connsiteX37" fmla="*/ 69850 w 4287499"/>
              <a:gd name="connsiteY37" fmla="*/ 5186362 h 6858000"/>
              <a:gd name="connsiteX38" fmla="*/ 88900 w 4287499"/>
              <a:gd name="connsiteY38" fmla="*/ 5149850 h 6858000"/>
              <a:gd name="connsiteX39" fmla="*/ 107950 w 4287499"/>
              <a:gd name="connsiteY39" fmla="*/ 5114925 h 6858000"/>
              <a:gd name="connsiteX40" fmla="*/ 127000 w 4287499"/>
              <a:gd name="connsiteY40" fmla="*/ 5075237 h 6858000"/>
              <a:gd name="connsiteX41" fmla="*/ 142875 w 4287499"/>
              <a:gd name="connsiteY41" fmla="*/ 5033962 h 6858000"/>
              <a:gd name="connsiteX42" fmla="*/ 157163 w 4287499"/>
              <a:gd name="connsiteY42" fmla="*/ 4987925 h 6858000"/>
              <a:gd name="connsiteX43" fmla="*/ 168275 w 4287499"/>
              <a:gd name="connsiteY43" fmla="*/ 4935537 h 6858000"/>
              <a:gd name="connsiteX44" fmla="*/ 176213 w 4287499"/>
              <a:gd name="connsiteY44" fmla="*/ 4875212 h 6858000"/>
              <a:gd name="connsiteX45" fmla="*/ 179388 w 4287499"/>
              <a:gd name="connsiteY45" fmla="*/ 4806950 h 6858000"/>
              <a:gd name="connsiteX46" fmla="*/ 176213 w 4287499"/>
              <a:gd name="connsiteY46" fmla="*/ 4738687 h 6858000"/>
              <a:gd name="connsiteX47" fmla="*/ 168275 w 4287499"/>
              <a:gd name="connsiteY47" fmla="*/ 4678362 h 6858000"/>
              <a:gd name="connsiteX48" fmla="*/ 157163 w 4287499"/>
              <a:gd name="connsiteY48" fmla="*/ 4625975 h 6858000"/>
              <a:gd name="connsiteX49" fmla="*/ 142875 w 4287499"/>
              <a:gd name="connsiteY49" fmla="*/ 4579937 h 6858000"/>
              <a:gd name="connsiteX50" fmla="*/ 127000 w 4287499"/>
              <a:gd name="connsiteY50" fmla="*/ 4537075 h 6858000"/>
              <a:gd name="connsiteX51" fmla="*/ 107950 w 4287499"/>
              <a:gd name="connsiteY51" fmla="*/ 4498975 h 6858000"/>
              <a:gd name="connsiteX52" fmla="*/ 69850 w 4287499"/>
              <a:gd name="connsiteY52" fmla="*/ 4424362 h 6858000"/>
              <a:gd name="connsiteX53" fmla="*/ 52388 w 4287499"/>
              <a:gd name="connsiteY53" fmla="*/ 4386262 h 6858000"/>
              <a:gd name="connsiteX54" fmla="*/ 34925 w 4287499"/>
              <a:gd name="connsiteY54" fmla="*/ 4343400 h 6858000"/>
              <a:gd name="connsiteX55" fmla="*/ 20638 w 4287499"/>
              <a:gd name="connsiteY55" fmla="*/ 4297362 h 6858000"/>
              <a:gd name="connsiteX56" fmla="*/ 11113 w 4287499"/>
              <a:gd name="connsiteY56" fmla="*/ 4244975 h 6858000"/>
              <a:gd name="connsiteX57" fmla="*/ 1588 w 4287499"/>
              <a:gd name="connsiteY57" fmla="*/ 4186237 h 6858000"/>
              <a:gd name="connsiteX58" fmla="*/ 0 w 4287499"/>
              <a:gd name="connsiteY58" fmla="*/ 4116387 h 6858000"/>
              <a:gd name="connsiteX59" fmla="*/ 1588 w 4287499"/>
              <a:gd name="connsiteY59" fmla="*/ 4048125 h 6858000"/>
              <a:gd name="connsiteX60" fmla="*/ 11113 w 4287499"/>
              <a:gd name="connsiteY60" fmla="*/ 3987800 h 6858000"/>
              <a:gd name="connsiteX61" fmla="*/ 20638 w 4287499"/>
              <a:gd name="connsiteY61" fmla="*/ 3935412 h 6858000"/>
              <a:gd name="connsiteX62" fmla="*/ 34925 w 4287499"/>
              <a:gd name="connsiteY62" fmla="*/ 3890962 h 6858000"/>
              <a:gd name="connsiteX63" fmla="*/ 52388 w 4287499"/>
              <a:gd name="connsiteY63" fmla="*/ 3848100 h 6858000"/>
              <a:gd name="connsiteX64" fmla="*/ 69850 w 4287499"/>
              <a:gd name="connsiteY64" fmla="*/ 3811587 h 6858000"/>
              <a:gd name="connsiteX65" fmla="*/ 107950 w 4287499"/>
              <a:gd name="connsiteY65" fmla="*/ 3736975 h 6858000"/>
              <a:gd name="connsiteX66" fmla="*/ 127000 w 4287499"/>
              <a:gd name="connsiteY66" fmla="*/ 3697287 h 6858000"/>
              <a:gd name="connsiteX67" fmla="*/ 142875 w 4287499"/>
              <a:gd name="connsiteY67" fmla="*/ 3656012 h 6858000"/>
              <a:gd name="connsiteX68" fmla="*/ 157163 w 4287499"/>
              <a:gd name="connsiteY68" fmla="*/ 3609975 h 6858000"/>
              <a:gd name="connsiteX69" fmla="*/ 168275 w 4287499"/>
              <a:gd name="connsiteY69" fmla="*/ 3557587 h 6858000"/>
              <a:gd name="connsiteX70" fmla="*/ 176213 w 4287499"/>
              <a:gd name="connsiteY70" fmla="*/ 3497262 h 6858000"/>
              <a:gd name="connsiteX71" fmla="*/ 179388 w 4287499"/>
              <a:gd name="connsiteY71" fmla="*/ 3427412 h 6858000"/>
              <a:gd name="connsiteX72" fmla="*/ 176213 w 4287499"/>
              <a:gd name="connsiteY72" fmla="*/ 3360737 h 6858000"/>
              <a:gd name="connsiteX73" fmla="*/ 168275 w 4287499"/>
              <a:gd name="connsiteY73" fmla="*/ 3300412 h 6858000"/>
              <a:gd name="connsiteX74" fmla="*/ 157163 w 4287499"/>
              <a:gd name="connsiteY74" fmla="*/ 3248025 h 6858000"/>
              <a:gd name="connsiteX75" fmla="*/ 142875 w 4287499"/>
              <a:gd name="connsiteY75" fmla="*/ 3201987 h 6858000"/>
              <a:gd name="connsiteX76" fmla="*/ 127000 w 4287499"/>
              <a:gd name="connsiteY76" fmla="*/ 3160712 h 6858000"/>
              <a:gd name="connsiteX77" fmla="*/ 107950 w 4287499"/>
              <a:gd name="connsiteY77" fmla="*/ 3121025 h 6858000"/>
              <a:gd name="connsiteX78" fmla="*/ 88900 w 4287499"/>
              <a:gd name="connsiteY78" fmla="*/ 3084512 h 6858000"/>
              <a:gd name="connsiteX79" fmla="*/ 69850 w 4287499"/>
              <a:gd name="connsiteY79" fmla="*/ 3046412 h 6858000"/>
              <a:gd name="connsiteX80" fmla="*/ 52388 w 4287499"/>
              <a:gd name="connsiteY80" fmla="*/ 3009900 h 6858000"/>
              <a:gd name="connsiteX81" fmla="*/ 34925 w 4287499"/>
              <a:gd name="connsiteY81" fmla="*/ 2967037 h 6858000"/>
              <a:gd name="connsiteX82" fmla="*/ 20638 w 4287499"/>
              <a:gd name="connsiteY82" fmla="*/ 2922587 h 6858000"/>
              <a:gd name="connsiteX83" fmla="*/ 11113 w 4287499"/>
              <a:gd name="connsiteY83" fmla="*/ 2868612 h 6858000"/>
              <a:gd name="connsiteX84" fmla="*/ 1588 w 4287499"/>
              <a:gd name="connsiteY84" fmla="*/ 2809875 h 6858000"/>
              <a:gd name="connsiteX85" fmla="*/ 0 w 4287499"/>
              <a:gd name="connsiteY85" fmla="*/ 2741612 h 6858000"/>
              <a:gd name="connsiteX86" fmla="*/ 1588 w 4287499"/>
              <a:gd name="connsiteY86" fmla="*/ 2671762 h 6858000"/>
              <a:gd name="connsiteX87" fmla="*/ 11113 w 4287499"/>
              <a:gd name="connsiteY87" fmla="*/ 2613025 h 6858000"/>
              <a:gd name="connsiteX88" fmla="*/ 20638 w 4287499"/>
              <a:gd name="connsiteY88" fmla="*/ 2560637 h 6858000"/>
              <a:gd name="connsiteX89" fmla="*/ 34925 w 4287499"/>
              <a:gd name="connsiteY89" fmla="*/ 2513012 h 6858000"/>
              <a:gd name="connsiteX90" fmla="*/ 52388 w 4287499"/>
              <a:gd name="connsiteY90" fmla="*/ 2471737 h 6858000"/>
              <a:gd name="connsiteX91" fmla="*/ 69850 w 4287499"/>
              <a:gd name="connsiteY91" fmla="*/ 2433637 h 6858000"/>
              <a:gd name="connsiteX92" fmla="*/ 88900 w 4287499"/>
              <a:gd name="connsiteY92" fmla="*/ 2395537 h 6858000"/>
              <a:gd name="connsiteX93" fmla="*/ 107950 w 4287499"/>
              <a:gd name="connsiteY93" fmla="*/ 2359025 h 6858000"/>
              <a:gd name="connsiteX94" fmla="*/ 127000 w 4287499"/>
              <a:gd name="connsiteY94" fmla="*/ 2319337 h 6858000"/>
              <a:gd name="connsiteX95" fmla="*/ 142875 w 4287499"/>
              <a:gd name="connsiteY95" fmla="*/ 2278062 h 6858000"/>
              <a:gd name="connsiteX96" fmla="*/ 157163 w 4287499"/>
              <a:gd name="connsiteY96" fmla="*/ 2232025 h 6858000"/>
              <a:gd name="connsiteX97" fmla="*/ 168275 w 4287499"/>
              <a:gd name="connsiteY97" fmla="*/ 2179637 h 6858000"/>
              <a:gd name="connsiteX98" fmla="*/ 176213 w 4287499"/>
              <a:gd name="connsiteY98" fmla="*/ 2119312 h 6858000"/>
              <a:gd name="connsiteX99" fmla="*/ 179388 w 4287499"/>
              <a:gd name="connsiteY99" fmla="*/ 2051050 h 6858000"/>
              <a:gd name="connsiteX100" fmla="*/ 176213 w 4287499"/>
              <a:gd name="connsiteY100" fmla="*/ 1982787 h 6858000"/>
              <a:gd name="connsiteX101" fmla="*/ 168275 w 4287499"/>
              <a:gd name="connsiteY101" fmla="*/ 1922462 h 6858000"/>
              <a:gd name="connsiteX102" fmla="*/ 157163 w 4287499"/>
              <a:gd name="connsiteY102" fmla="*/ 1870075 h 6858000"/>
              <a:gd name="connsiteX103" fmla="*/ 142875 w 4287499"/>
              <a:gd name="connsiteY103" fmla="*/ 1824037 h 6858000"/>
              <a:gd name="connsiteX104" fmla="*/ 127000 w 4287499"/>
              <a:gd name="connsiteY104" fmla="*/ 1782762 h 6858000"/>
              <a:gd name="connsiteX105" fmla="*/ 107950 w 4287499"/>
              <a:gd name="connsiteY105" fmla="*/ 1743075 h 6858000"/>
              <a:gd name="connsiteX106" fmla="*/ 88900 w 4287499"/>
              <a:gd name="connsiteY106" fmla="*/ 1708150 h 6858000"/>
              <a:gd name="connsiteX107" fmla="*/ 69850 w 4287499"/>
              <a:gd name="connsiteY107" fmla="*/ 1671637 h 6858000"/>
              <a:gd name="connsiteX108" fmla="*/ 52388 w 4287499"/>
              <a:gd name="connsiteY108" fmla="*/ 1631950 h 6858000"/>
              <a:gd name="connsiteX109" fmla="*/ 34925 w 4287499"/>
              <a:gd name="connsiteY109" fmla="*/ 1589087 h 6858000"/>
              <a:gd name="connsiteX110" fmla="*/ 20638 w 4287499"/>
              <a:gd name="connsiteY110" fmla="*/ 1544637 h 6858000"/>
              <a:gd name="connsiteX111" fmla="*/ 11113 w 4287499"/>
              <a:gd name="connsiteY111" fmla="*/ 1492250 h 6858000"/>
              <a:gd name="connsiteX112" fmla="*/ 1588 w 4287499"/>
              <a:gd name="connsiteY112" fmla="*/ 1431925 h 6858000"/>
              <a:gd name="connsiteX113" fmla="*/ 0 w 4287499"/>
              <a:gd name="connsiteY113" fmla="*/ 1363662 h 6858000"/>
              <a:gd name="connsiteX114" fmla="*/ 1588 w 4287499"/>
              <a:gd name="connsiteY114" fmla="*/ 1295400 h 6858000"/>
              <a:gd name="connsiteX115" fmla="*/ 11113 w 4287499"/>
              <a:gd name="connsiteY115" fmla="*/ 1235075 h 6858000"/>
              <a:gd name="connsiteX116" fmla="*/ 20638 w 4287499"/>
              <a:gd name="connsiteY116" fmla="*/ 1182687 h 6858000"/>
              <a:gd name="connsiteX117" fmla="*/ 34925 w 4287499"/>
              <a:gd name="connsiteY117" fmla="*/ 1136650 h 6858000"/>
              <a:gd name="connsiteX118" fmla="*/ 52388 w 4287499"/>
              <a:gd name="connsiteY118" fmla="*/ 1095375 h 6858000"/>
              <a:gd name="connsiteX119" fmla="*/ 69850 w 4287499"/>
              <a:gd name="connsiteY119" fmla="*/ 1055687 h 6858000"/>
              <a:gd name="connsiteX120" fmla="*/ 88900 w 4287499"/>
              <a:gd name="connsiteY120" fmla="*/ 1017587 h 6858000"/>
              <a:gd name="connsiteX121" fmla="*/ 107950 w 4287499"/>
              <a:gd name="connsiteY121" fmla="*/ 981075 h 6858000"/>
              <a:gd name="connsiteX122" fmla="*/ 127000 w 4287499"/>
              <a:gd name="connsiteY122" fmla="*/ 942975 h 6858000"/>
              <a:gd name="connsiteX123" fmla="*/ 142875 w 4287499"/>
              <a:gd name="connsiteY123" fmla="*/ 901700 h 6858000"/>
              <a:gd name="connsiteX124" fmla="*/ 157163 w 4287499"/>
              <a:gd name="connsiteY124" fmla="*/ 854075 h 6858000"/>
              <a:gd name="connsiteX125" fmla="*/ 168275 w 4287499"/>
              <a:gd name="connsiteY125" fmla="*/ 801687 h 6858000"/>
              <a:gd name="connsiteX126" fmla="*/ 176213 w 4287499"/>
              <a:gd name="connsiteY126" fmla="*/ 744537 h 6858000"/>
              <a:gd name="connsiteX127" fmla="*/ 179388 w 4287499"/>
              <a:gd name="connsiteY127" fmla="*/ 673100 h 6858000"/>
              <a:gd name="connsiteX128" fmla="*/ 176213 w 4287499"/>
              <a:gd name="connsiteY128" fmla="*/ 606425 h 6858000"/>
              <a:gd name="connsiteX129" fmla="*/ 168275 w 4287499"/>
              <a:gd name="connsiteY129" fmla="*/ 546100 h 6858000"/>
              <a:gd name="connsiteX130" fmla="*/ 157163 w 4287499"/>
              <a:gd name="connsiteY130" fmla="*/ 496887 h 6858000"/>
              <a:gd name="connsiteX131" fmla="*/ 142875 w 4287499"/>
              <a:gd name="connsiteY131" fmla="*/ 450850 h 6858000"/>
              <a:gd name="connsiteX132" fmla="*/ 127000 w 4287499"/>
              <a:gd name="connsiteY132" fmla="*/ 409575 h 6858000"/>
              <a:gd name="connsiteX133" fmla="*/ 109538 w 4287499"/>
              <a:gd name="connsiteY133" fmla="*/ 369887 h 6858000"/>
              <a:gd name="connsiteX134" fmla="*/ 92075 w 4287499"/>
              <a:gd name="connsiteY134" fmla="*/ 334962 h 6858000"/>
              <a:gd name="connsiteX135" fmla="*/ 73025 w 4287499"/>
              <a:gd name="connsiteY135" fmla="*/ 296862 h 6858000"/>
              <a:gd name="connsiteX136" fmla="*/ 53975 w 4287499"/>
              <a:gd name="connsiteY136" fmla="*/ 260350 h 6858000"/>
              <a:gd name="connsiteX137" fmla="*/ 38100 w 4287499"/>
              <a:gd name="connsiteY137" fmla="*/ 217487 h 6858000"/>
              <a:gd name="connsiteX138" fmla="*/ 22225 w 4287499"/>
              <a:gd name="connsiteY138" fmla="*/ 174625 h 6858000"/>
              <a:gd name="connsiteX139" fmla="*/ 12700 w 4287499"/>
              <a:gd name="connsiteY139" fmla="*/ 122237 h 6858000"/>
              <a:gd name="connsiteX140" fmla="*/ 4763 w 428749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87499" h="6858000">
                <a:moveTo>
                  <a:pt x="0" y="0"/>
                </a:moveTo>
                <a:lnTo>
                  <a:pt x="4287499" y="0"/>
                </a:lnTo>
                <a:lnTo>
                  <a:pt x="4287499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3205" y="382384"/>
            <a:ext cx="3138245" cy="1821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Compacta holly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10E2076-1E06-3F14-144C-63FD14508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3205" y="2460171"/>
            <a:ext cx="3138246" cy="3626249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Evergreen shrub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Alternate leaves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Leaves are rounded, older leaves are also slightly toothed at the ends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Dark glands on the underside of the leaf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Candleabra</a:t>
            </a:r>
            <a:r>
              <a:rPr lang="en-US" dirty="0">
                <a:solidFill>
                  <a:schemeClr val="tx1"/>
                </a:solidFill>
              </a:rPr>
              <a:t>-shaped appearance </a:t>
            </a:r>
          </a:p>
        </p:txBody>
      </p:sp>
    </p:spTree>
    <p:extLst>
      <p:ext uri="{BB962C8B-B14F-4D97-AF65-F5344CB8AC3E}">
        <p14:creationId xmlns:p14="http://schemas.microsoft.com/office/powerpoint/2010/main" val="3670698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5E0DEE-0257-4784-92B0-FC28404D4E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4064257" cy="685800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279" y="10"/>
            <a:ext cx="3906925" cy="6857990"/>
          </a:xfrm>
          <a:custGeom>
            <a:avLst/>
            <a:gdLst/>
            <a:ahLst/>
            <a:cxnLst/>
            <a:rect l="l" t="t" r="r" b="b"/>
            <a:pathLst>
              <a:path w="3906925" h="6858000">
                <a:moveTo>
                  <a:pt x="0" y="0"/>
                </a:moveTo>
                <a:lnTo>
                  <a:pt x="3727537" y="0"/>
                </a:lnTo>
                <a:lnTo>
                  <a:pt x="3732300" y="66675"/>
                </a:lnTo>
                <a:lnTo>
                  <a:pt x="3740237" y="122237"/>
                </a:lnTo>
                <a:lnTo>
                  <a:pt x="3749762" y="174625"/>
                </a:lnTo>
                <a:lnTo>
                  <a:pt x="3765637" y="217487"/>
                </a:lnTo>
                <a:lnTo>
                  <a:pt x="3781512" y="260350"/>
                </a:lnTo>
                <a:lnTo>
                  <a:pt x="3800562" y="296862"/>
                </a:lnTo>
                <a:lnTo>
                  <a:pt x="3819612" y="334962"/>
                </a:lnTo>
                <a:lnTo>
                  <a:pt x="3837075" y="369887"/>
                </a:lnTo>
                <a:lnTo>
                  <a:pt x="3854537" y="409575"/>
                </a:lnTo>
                <a:lnTo>
                  <a:pt x="3870412" y="450850"/>
                </a:lnTo>
                <a:lnTo>
                  <a:pt x="3884700" y="496887"/>
                </a:lnTo>
                <a:lnTo>
                  <a:pt x="3895812" y="546100"/>
                </a:lnTo>
                <a:lnTo>
                  <a:pt x="3903750" y="606425"/>
                </a:lnTo>
                <a:lnTo>
                  <a:pt x="3906925" y="673100"/>
                </a:lnTo>
                <a:lnTo>
                  <a:pt x="3903750" y="744537"/>
                </a:lnTo>
                <a:lnTo>
                  <a:pt x="3895812" y="801687"/>
                </a:lnTo>
                <a:lnTo>
                  <a:pt x="3884700" y="854075"/>
                </a:lnTo>
                <a:lnTo>
                  <a:pt x="3870412" y="901700"/>
                </a:lnTo>
                <a:lnTo>
                  <a:pt x="3854537" y="942975"/>
                </a:lnTo>
                <a:lnTo>
                  <a:pt x="3835487" y="981075"/>
                </a:lnTo>
                <a:lnTo>
                  <a:pt x="3816437" y="1017587"/>
                </a:lnTo>
                <a:lnTo>
                  <a:pt x="3797387" y="1055687"/>
                </a:lnTo>
                <a:lnTo>
                  <a:pt x="3779925" y="1095375"/>
                </a:lnTo>
                <a:lnTo>
                  <a:pt x="3762462" y="1136650"/>
                </a:lnTo>
                <a:lnTo>
                  <a:pt x="3748175" y="1182687"/>
                </a:lnTo>
                <a:lnTo>
                  <a:pt x="3738650" y="1235075"/>
                </a:lnTo>
                <a:lnTo>
                  <a:pt x="3729125" y="1295400"/>
                </a:lnTo>
                <a:lnTo>
                  <a:pt x="3727537" y="1363662"/>
                </a:lnTo>
                <a:lnTo>
                  <a:pt x="3729125" y="1431925"/>
                </a:lnTo>
                <a:lnTo>
                  <a:pt x="3738650" y="1492250"/>
                </a:lnTo>
                <a:lnTo>
                  <a:pt x="3748175" y="1544637"/>
                </a:lnTo>
                <a:lnTo>
                  <a:pt x="3762462" y="1589087"/>
                </a:lnTo>
                <a:lnTo>
                  <a:pt x="3779925" y="1631950"/>
                </a:lnTo>
                <a:lnTo>
                  <a:pt x="3797387" y="1671637"/>
                </a:lnTo>
                <a:lnTo>
                  <a:pt x="3816437" y="1708150"/>
                </a:lnTo>
                <a:lnTo>
                  <a:pt x="3835487" y="1743075"/>
                </a:lnTo>
                <a:lnTo>
                  <a:pt x="3854537" y="1782762"/>
                </a:lnTo>
                <a:lnTo>
                  <a:pt x="3870412" y="1824037"/>
                </a:lnTo>
                <a:lnTo>
                  <a:pt x="3884700" y="1870075"/>
                </a:lnTo>
                <a:lnTo>
                  <a:pt x="3895812" y="1922462"/>
                </a:lnTo>
                <a:lnTo>
                  <a:pt x="3903750" y="1982787"/>
                </a:lnTo>
                <a:lnTo>
                  <a:pt x="3906925" y="2051050"/>
                </a:lnTo>
                <a:lnTo>
                  <a:pt x="3903750" y="2119312"/>
                </a:lnTo>
                <a:lnTo>
                  <a:pt x="3895812" y="2179637"/>
                </a:lnTo>
                <a:lnTo>
                  <a:pt x="3884700" y="2232025"/>
                </a:lnTo>
                <a:lnTo>
                  <a:pt x="3870412" y="2278062"/>
                </a:lnTo>
                <a:lnTo>
                  <a:pt x="3854537" y="2319337"/>
                </a:lnTo>
                <a:lnTo>
                  <a:pt x="3835487" y="2359025"/>
                </a:lnTo>
                <a:lnTo>
                  <a:pt x="3816437" y="2395537"/>
                </a:lnTo>
                <a:lnTo>
                  <a:pt x="3797387" y="2433637"/>
                </a:lnTo>
                <a:lnTo>
                  <a:pt x="3779925" y="2471737"/>
                </a:lnTo>
                <a:lnTo>
                  <a:pt x="3762462" y="2513012"/>
                </a:lnTo>
                <a:lnTo>
                  <a:pt x="3748175" y="2560637"/>
                </a:lnTo>
                <a:lnTo>
                  <a:pt x="3738650" y="2613025"/>
                </a:lnTo>
                <a:lnTo>
                  <a:pt x="3729125" y="2671762"/>
                </a:lnTo>
                <a:lnTo>
                  <a:pt x="3727537" y="2741612"/>
                </a:lnTo>
                <a:lnTo>
                  <a:pt x="3729125" y="2809875"/>
                </a:lnTo>
                <a:lnTo>
                  <a:pt x="3738650" y="2868612"/>
                </a:lnTo>
                <a:lnTo>
                  <a:pt x="3748175" y="2922587"/>
                </a:lnTo>
                <a:lnTo>
                  <a:pt x="3762462" y="2967037"/>
                </a:lnTo>
                <a:lnTo>
                  <a:pt x="3779925" y="3009900"/>
                </a:lnTo>
                <a:lnTo>
                  <a:pt x="3797387" y="3046412"/>
                </a:lnTo>
                <a:lnTo>
                  <a:pt x="3816437" y="3084512"/>
                </a:lnTo>
                <a:lnTo>
                  <a:pt x="3835487" y="3121025"/>
                </a:lnTo>
                <a:lnTo>
                  <a:pt x="3854537" y="3160712"/>
                </a:lnTo>
                <a:lnTo>
                  <a:pt x="3870412" y="3201987"/>
                </a:lnTo>
                <a:lnTo>
                  <a:pt x="3884700" y="3248025"/>
                </a:lnTo>
                <a:lnTo>
                  <a:pt x="3895812" y="3300412"/>
                </a:lnTo>
                <a:lnTo>
                  <a:pt x="3903750" y="3360737"/>
                </a:lnTo>
                <a:lnTo>
                  <a:pt x="3906925" y="3427412"/>
                </a:lnTo>
                <a:lnTo>
                  <a:pt x="3903750" y="3497262"/>
                </a:lnTo>
                <a:lnTo>
                  <a:pt x="3895812" y="3557587"/>
                </a:lnTo>
                <a:lnTo>
                  <a:pt x="3884700" y="3609975"/>
                </a:lnTo>
                <a:lnTo>
                  <a:pt x="3870412" y="3656012"/>
                </a:lnTo>
                <a:lnTo>
                  <a:pt x="3854537" y="3697287"/>
                </a:lnTo>
                <a:lnTo>
                  <a:pt x="3835487" y="3736975"/>
                </a:lnTo>
                <a:lnTo>
                  <a:pt x="3797387" y="3811587"/>
                </a:lnTo>
                <a:lnTo>
                  <a:pt x="3779925" y="3848100"/>
                </a:lnTo>
                <a:lnTo>
                  <a:pt x="3762462" y="3890962"/>
                </a:lnTo>
                <a:lnTo>
                  <a:pt x="3748175" y="3935412"/>
                </a:lnTo>
                <a:lnTo>
                  <a:pt x="3738650" y="3987800"/>
                </a:lnTo>
                <a:lnTo>
                  <a:pt x="3729125" y="4048125"/>
                </a:lnTo>
                <a:lnTo>
                  <a:pt x="3727537" y="4116387"/>
                </a:lnTo>
                <a:lnTo>
                  <a:pt x="3729125" y="4186237"/>
                </a:lnTo>
                <a:lnTo>
                  <a:pt x="3738650" y="4244975"/>
                </a:lnTo>
                <a:lnTo>
                  <a:pt x="3748175" y="4297362"/>
                </a:lnTo>
                <a:lnTo>
                  <a:pt x="3762462" y="4343400"/>
                </a:lnTo>
                <a:lnTo>
                  <a:pt x="3779925" y="4386262"/>
                </a:lnTo>
                <a:lnTo>
                  <a:pt x="3797387" y="4424362"/>
                </a:lnTo>
                <a:lnTo>
                  <a:pt x="3835487" y="4498975"/>
                </a:lnTo>
                <a:lnTo>
                  <a:pt x="3854537" y="4537075"/>
                </a:lnTo>
                <a:lnTo>
                  <a:pt x="3870412" y="4579937"/>
                </a:lnTo>
                <a:lnTo>
                  <a:pt x="3884700" y="4625975"/>
                </a:lnTo>
                <a:lnTo>
                  <a:pt x="3895812" y="4678362"/>
                </a:lnTo>
                <a:lnTo>
                  <a:pt x="3903750" y="4738687"/>
                </a:lnTo>
                <a:lnTo>
                  <a:pt x="3906925" y="4806950"/>
                </a:lnTo>
                <a:lnTo>
                  <a:pt x="3903750" y="4875212"/>
                </a:lnTo>
                <a:lnTo>
                  <a:pt x="3895812" y="4935537"/>
                </a:lnTo>
                <a:lnTo>
                  <a:pt x="3884700" y="4987925"/>
                </a:lnTo>
                <a:lnTo>
                  <a:pt x="3870412" y="5033962"/>
                </a:lnTo>
                <a:lnTo>
                  <a:pt x="3854537" y="5075237"/>
                </a:lnTo>
                <a:lnTo>
                  <a:pt x="3835487" y="5114925"/>
                </a:lnTo>
                <a:lnTo>
                  <a:pt x="3816437" y="5149850"/>
                </a:lnTo>
                <a:lnTo>
                  <a:pt x="3797387" y="5186362"/>
                </a:lnTo>
                <a:lnTo>
                  <a:pt x="3779925" y="5226050"/>
                </a:lnTo>
                <a:lnTo>
                  <a:pt x="3762462" y="5268912"/>
                </a:lnTo>
                <a:lnTo>
                  <a:pt x="3748175" y="5313362"/>
                </a:lnTo>
                <a:lnTo>
                  <a:pt x="3738650" y="5365750"/>
                </a:lnTo>
                <a:lnTo>
                  <a:pt x="3729125" y="5426075"/>
                </a:lnTo>
                <a:lnTo>
                  <a:pt x="3727537" y="5494337"/>
                </a:lnTo>
                <a:lnTo>
                  <a:pt x="3729125" y="5562600"/>
                </a:lnTo>
                <a:lnTo>
                  <a:pt x="3738650" y="5622925"/>
                </a:lnTo>
                <a:lnTo>
                  <a:pt x="3748175" y="5675312"/>
                </a:lnTo>
                <a:lnTo>
                  <a:pt x="3762462" y="5721350"/>
                </a:lnTo>
                <a:lnTo>
                  <a:pt x="3779925" y="5762625"/>
                </a:lnTo>
                <a:lnTo>
                  <a:pt x="3797387" y="5802312"/>
                </a:lnTo>
                <a:lnTo>
                  <a:pt x="3816437" y="5840412"/>
                </a:lnTo>
                <a:lnTo>
                  <a:pt x="3835487" y="5876925"/>
                </a:lnTo>
                <a:lnTo>
                  <a:pt x="3854537" y="5915025"/>
                </a:lnTo>
                <a:lnTo>
                  <a:pt x="3870412" y="5956300"/>
                </a:lnTo>
                <a:lnTo>
                  <a:pt x="3884700" y="6003925"/>
                </a:lnTo>
                <a:lnTo>
                  <a:pt x="3895812" y="6056312"/>
                </a:lnTo>
                <a:lnTo>
                  <a:pt x="3903750" y="6113462"/>
                </a:lnTo>
                <a:lnTo>
                  <a:pt x="3906925" y="6183312"/>
                </a:lnTo>
                <a:lnTo>
                  <a:pt x="3903750" y="6251575"/>
                </a:lnTo>
                <a:lnTo>
                  <a:pt x="3895812" y="6311900"/>
                </a:lnTo>
                <a:lnTo>
                  <a:pt x="3884700" y="6361112"/>
                </a:lnTo>
                <a:lnTo>
                  <a:pt x="3870412" y="6407150"/>
                </a:lnTo>
                <a:lnTo>
                  <a:pt x="3854537" y="6448425"/>
                </a:lnTo>
                <a:lnTo>
                  <a:pt x="3837075" y="6488112"/>
                </a:lnTo>
                <a:lnTo>
                  <a:pt x="3819612" y="6523037"/>
                </a:lnTo>
                <a:lnTo>
                  <a:pt x="3800562" y="6561137"/>
                </a:lnTo>
                <a:lnTo>
                  <a:pt x="3781512" y="6597650"/>
                </a:lnTo>
                <a:lnTo>
                  <a:pt x="3765637" y="6640512"/>
                </a:lnTo>
                <a:lnTo>
                  <a:pt x="3749762" y="6683375"/>
                </a:lnTo>
                <a:lnTo>
                  <a:pt x="3740237" y="6735762"/>
                </a:lnTo>
                <a:lnTo>
                  <a:pt x="3732300" y="6791325"/>
                </a:lnTo>
                <a:lnTo>
                  <a:pt x="372753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F7CC7D8E-EFA5-4077-A4F3-6CA7CE124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04502" y="0"/>
            <a:ext cx="4287499" cy="6858000"/>
          </a:xfrm>
          <a:custGeom>
            <a:avLst/>
            <a:gdLst>
              <a:gd name="connsiteX0" fmla="*/ 0 w 4287499"/>
              <a:gd name="connsiteY0" fmla="*/ 0 h 6858000"/>
              <a:gd name="connsiteX1" fmla="*/ 4287499 w 4287499"/>
              <a:gd name="connsiteY1" fmla="*/ 0 h 6858000"/>
              <a:gd name="connsiteX2" fmla="*/ 4287499 w 4287499"/>
              <a:gd name="connsiteY2" fmla="*/ 6858000 h 6858000"/>
              <a:gd name="connsiteX3" fmla="*/ 0 w 4287499"/>
              <a:gd name="connsiteY3" fmla="*/ 6858000 h 6858000"/>
              <a:gd name="connsiteX4" fmla="*/ 4763 w 4287499"/>
              <a:gd name="connsiteY4" fmla="*/ 6791325 h 6858000"/>
              <a:gd name="connsiteX5" fmla="*/ 12700 w 4287499"/>
              <a:gd name="connsiteY5" fmla="*/ 6735762 h 6858000"/>
              <a:gd name="connsiteX6" fmla="*/ 22225 w 4287499"/>
              <a:gd name="connsiteY6" fmla="*/ 6683375 h 6858000"/>
              <a:gd name="connsiteX7" fmla="*/ 38100 w 4287499"/>
              <a:gd name="connsiteY7" fmla="*/ 6640512 h 6858000"/>
              <a:gd name="connsiteX8" fmla="*/ 53975 w 4287499"/>
              <a:gd name="connsiteY8" fmla="*/ 6597650 h 6858000"/>
              <a:gd name="connsiteX9" fmla="*/ 73025 w 4287499"/>
              <a:gd name="connsiteY9" fmla="*/ 6561137 h 6858000"/>
              <a:gd name="connsiteX10" fmla="*/ 92075 w 4287499"/>
              <a:gd name="connsiteY10" fmla="*/ 6523037 h 6858000"/>
              <a:gd name="connsiteX11" fmla="*/ 109538 w 4287499"/>
              <a:gd name="connsiteY11" fmla="*/ 6488112 h 6858000"/>
              <a:gd name="connsiteX12" fmla="*/ 127000 w 4287499"/>
              <a:gd name="connsiteY12" fmla="*/ 6448425 h 6858000"/>
              <a:gd name="connsiteX13" fmla="*/ 142875 w 4287499"/>
              <a:gd name="connsiteY13" fmla="*/ 6407150 h 6858000"/>
              <a:gd name="connsiteX14" fmla="*/ 157163 w 4287499"/>
              <a:gd name="connsiteY14" fmla="*/ 6361112 h 6858000"/>
              <a:gd name="connsiteX15" fmla="*/ 168275 w 4287499"/>
              <a:gd name="connsiteY15" fmla="*/ 6311900 h 6858000"/>
              <a:gd name="connsiteX16" fmla="*/ 176213 w 4287499"/>
              <a:gd name="connsiteY16" fmla="*/ 6251575 h 6858000"/>
              <a:gd name="connsiteX17" fmla="*/ 179388 w 4287499"/>
              <a:gd name="connsiteY17" fmla="*/ 6183312 h 6858000"/>
              <a:gd name="connsiteX18" fmla="*/ 176213 w 4287499"/>
              <a:gd name="connsiteY18" fmla="*/ 6113462 h 6858000"/>
              <a:gd name="connsiteX19" fmla="*/ 168275 w 4287499"/>
              <a:gd name="connsiteY19" fmla="*/ 6056312 h 6858000"/>
              <a:gd name="connsiteX20" fmla="*/ 157163 w 4287499"/>
              <a:gd name="connsiteY20" fmla="*/ 6003925 h 6858000"/>
              <a:gd name="connsiteX21" fmla="*/ 142875 w 4287499"/>
              <a:gd name="connsiteY21" fmla="*/ 5956300 h 6858000"/>
              <a:gd name="connsiteX22" fmla="*/ 127000 w 4287499"/>
              <a:gd name="connsiteY22" fmla="*/ 5915025 h 6858000"/>
              <a:gd name="connsiteX23" fmla="*/ 107950 w 4287499"/>
              <a:gd name="connsiteY23" fmla="*/ 5876925 h 6858000"/>
              <a:gd name="connsiteX24" fmla="*/ 88900 w 4287499"/>
              <a:gd name="connsiteY24" fmla="*/ 5840412 h 6858000"/>
              <a:gd name="connsiteX25" fmla="*/ 69850 w 4287499"/>
              <a:gd name="connsiteY25" fmla="*/ 5802312 h 6858000"/>
              <a:gd name="connsiteX26" fmla="*/ 52388 w 4287499"/>
              <a:gd name="connsiteY26" fmla="*/ 5762625 h 6858000"/>
              <a:gd name="connsiteX27" fmla="*/ 34925 w 4287499"/>
              <a:gd name="connsiteY27" fmla="*/ 5721350 h 6858000"/>
              <a:gd name="connsiteX28" fmla="*/ 20638 w 4287499"/>
              <a:gd name="connsiteY28" fmla="*/ 5675312 h 6858000"/>
              <a:gd name="connsiteX29" fmla="*/ 11113 w 4287499"/>
              <a:gd name="connsiteY29" fmla="*/ 5622925 h 6858000"/>
              <a:gd name="connsiteX30" fmla="*/ 1588 w 4287499"/>
              <a:gd name="connsiteY30" fmla="*/ 5562600 h 6858000"/>
              <a:gd name="connsiteX31" fmla="*/ 0 w 4287499"/>
              <a:gd name="connsiteY31" fmla="*/ 5494337 h 6858000"/>
              <a:gd name="connsiteX32" fmla="*/ 1588 w 4287499"/>
              <a:gd name="connsiteY32" fmla="*/ 5426075 h 6858000"/>
              <a:gd name="connsiteX33" fmla="*/ 11113 w 4287499"/>
              <a:gd name="connsiteY33" fmla="*/ 5365750 h 6858000"/>
              <a:gd name="connsiteX34" fmla="*/ 20638 w 4287499"/>
              <a:gd name="connsiteY34" fmla="*/ 5313362 h 6858000"/>
              <a:gd name="connsiteX35" fmla="*/ 34925 w 4287499"/>
              <a:gd name="connsiteY35" fmla="*/ 5268912 h 6858000"/>
              <a:gd name="connsiteX36" fmla="*/ 52388 w 4287499"/>
              <a:gd name="connsiteY36" fmla="*/ 5226050 h 6858000"/>
              <a:gd name="connsiteX37" fmla="*/ 69850 w 4287499"/>
              <a:gd name="connsiteY37" fmla="*/ 5186362 h 6858000"/>
              <a:gd name="connsiteX38" fmla="*/ 88900 w 4287499"/>
              <a:gd name="connsiteY38" fmla="*/ 5149850 h 6858000"/>
              <a:gd name="connsiteX39" fmla="*/ 107950 w 4287499"/>
              <a:gd name="connsiteY39" fmla="*/ 5114925 h 6858000"/>
              <a:gd name="connsiteX40" fmla="*/ 127000 w 4287499"/>
              <a:gd name="connsiteY40" fmla="*/ 5075237 h 6858000"/>
              <a:gd name="connsiteX41" fmla="*/ 142875 w 4287499"/>
              <a:gd name="connsiteY41" fmla="*/ 5033962 h 6858000"/>
              <a:gd name="connsiteX42" fmla="*/ 157163 w 4287499"/>
              <a:gd name="connsiteY42" fmla="*/ 4987925 h 6858000"/>
              <a:gd name="connsiteX43" fmla="*/ 168275 w 4287499"/>
              <a:gd name="connsiteY43" fmla="*/ 4935537 h 6858000"/>
              <a:gd name="connsiteX44" fmla="*/ 176213 w 4287499"/>
              <a:gd name="connsiteY44" fmla="*/ 4875212 h 6858000"/>
              <a:gd name="connsiteX45" fmla="*/ 179388 w 4287499"/>
              <a:gd name="connsiteY45" fmla="*/ 4806950 h 6858000"/>
              <a:gd name="connsiteX46" fmla="*/ 176213 w 4287499"/>
              <a:gd name="connsiteY46" fmla="*/ 4738687 h 6858000"/>
              <a:gd name="connsiteX47" fmla="*/ 168275 w 4287499"/>
              <a:gd name="connsiteY47" fmla="*/ 4678362 h 6858000"/>
              <a:gd name="connsiteX48" fmla="*/ 157163 w 4287499"/>
              <a:gd name="connsiteY48" fmla="*/ 4625975 h 6858000"/>
              <a:gd name="connsiteX49" fmla="*/ 142875 w 4287499"/>
              <a:gd name="connsiteY49" fmla="*/ 4579937 h 6858000"/>
              <a:gd name="connsiteX50" fmla="*/ 127000 w 4287499"/>
              <a:gd name="connsiteY50" fmla="*/ 4537075 h 6858000"/>
              <a:gd name="connsiteX51" fmla="*/ 107950 w 4287499"/>
              <a:gd name="connsiteY51" fmla="*/ 4498975 h 6858000"/>
              <a:gd name="connsiteX52" fmla="*/ 69850 w 4287499"/>
              <a:gd name="connsiteY52" fmla="*/ 4424362 h 6858000"/>
              <a:gd name="connsiteX53" fmla="*/ 52388 w 4287499"/>
              <a:gd name="connsiteY53" fmla="*/ 4386262 h 6858000"/>
              <a:gd name="connsiteX54" fmla="*/ 34925 w 4287499"/>
              <a:gd name="connsiteY54" fmla="*/ 4343400 h 6858000"/>
              <a:gd name="connsiteX55" fmla="*/ 20638 w 4287499"/>
              <a:gd name="connsiteY55" fmla="*/ 4297362 h 6858000"/>
              <a:gd name="connsiteX56" fmla="*/ 11113 w 4287499"/>
              <a:gd name="connsiteY56" fmla="*/ 4244975 h 6858000"/>
              <a:gd name="connsiteX57" fmla="*/ 1588 w 4287499"/>
              <a:gd name="connsiteY57" fmla="*/ 4186237 h 6858000"/>
              <a:gd name="connsiteX58" fmla="*/ 0 w 4287499"/>
              <a:gd name="connsiteY58" fmla="*/ 4116387 h 6858000"/>
              <a:gd name="connsiteX59" fmla="*/ 1588 w 4287499"/>
              <a:gd name="connsiteY59" fmla="*/ 4048125 h 6858000"/>
              <a:gd name="connsiteX60" fmla="*/ 11113 w 4287499"/>
              <a:gd name="connsiteY60" fmla="*/ 3987800 h 6858000"/>
              <a:gd name="connsiteX61" fmla="*/ 20638 w 4287499"/>
              <a:gd name="connsiteY61" fmla="*/ 3935412 h 6858000"/>
              <a:gd name="connsiteX62" fmla="*/ 34925 w 4287499"/>
              <a:gd name="connsiteY62" fmla="*/ 3890962 h 6858000"/>
              <a:gd name="connsiteX63" fmla="*/ 52388 w 4287499"/>
              <a:gd name="connsiteY63" fmla="*/ 3848100 h 6858000"/>
              <a:gd name="connsiteX64" fmla="*/ 69850 w 4287499"/>
              <a:gd name="connsiteY64" fmla="*/ 3811587 h 6858000"/>
              <a:gd name="connsiteX65" fmla="*/ 107950 w 4287499"/>
              <a:gd name="connsiteY65" fmla="*/ 3736975 h 6858000"/>
              <a:gd name="connsiteX66" fmla="*/ 127000 w 4287499"/>
              <a:gd name="connsiteY66" fmla="*/ 3697287 h 6858000"/>
              <a:gd name="connsiteX67" fmla="*/ 142875 w 4287499"/>
              <a:gd name="connsiteY67" fmla="*/ 3656012 h 6858000"/>
              <a:gd name="connsiteX68" fmla="*/ 157163 w 4287499"/>
              <a:gd name="connsiteY68" fmla="*/ 3609975 h 6858000"/>
              <a:gd name="connsiteX69" fmla="*/ 168275 w 4287499"/>
              <a:gd name="connsiteY69" fmla="*/ 3557587 h 6858000"/>
              <a:gd name="connsiteX70" fmla="*/ 176213 w 4287499"/>
              <a:gd name="connsiteY70" fmla="*/ 3497262 h 6858000"/>
              <a:gd name="connsiteX71" fmla="*/ 179388 w 4287499"/>
              <a:gd name="connsiteY71" fmla="*/ 3427412 h 6858000"/>
              <a:gd name="connsiteX72" fmla="*/ 176213 w 4287499"/>
              <a:gd name="connsiteY72" fmla="*/ 3360737 h 6858000"/>
              <a:gd name="connsiteX73" fmla="*/ 168275 w 4287499"/>
              <a:gd name="connsiteY73" fmla="*/ 3300412 h 6858000"/>
              <a:gd name="connsiteX74" fmla="*/ 157163 w 4287499"/>
              <a:gd name="connsiteY74" fmla="*/ 3248025 h 6858000"/>
              <a:gd name="connsiteX75" fmla="*/ 142875 w 4287499"/>
              <a:gd name="connsiteY75" fmla="*/ 3201987 h 6858000"/>
              <a:gd name="connsiteX76" fmla="*/ 127000 w 4287499"/>
              <a:gd name="connsiteY76" fmla="*/ 3160712 h 6858000"/>
              <a:gd name="connsiteX77" fmla="*/ 107950 w 4287499"/>
              <a:gd name="connsiteY77" fmla="*/ 3121025 h 6858000"/>
              <a:gd name="connsiteX78" fmla="*/ 88900 w 4287499"/>
              <a:gd name="connsiteY78" fmla="*/ 3084512 h 6858000"/>
              <a:gd name="connsiteX79" fmla="*/ 69850 w 4287499"/>
              <a:gd name="connsiteY79" fmla="*/ 3046412 h 6858000"/>
              <a:gd name="connsiteX80" fmla="*/ 52388 w 4287499"/>
              <a:gd name="connsiteY80" fmla="*/ 3009900 h 6858000"/>
              <a:gd name="connsiteX81" fmla="*/ 34925 w 4287499"/>
              <a:gd name="connsiteY81" fmla="*/ 2967037 h 6858000"/>
              <a:gd name="connsiteX82" fmla="*/ 20638 w 4287499"/>
              <a:gd name="connsiteY82" fmla="*/ 2922587 h 6858000"/>
              <a:gd name="connsiteX83" fmla="*/ 11113 w 4287499"/>
              <a:gd name="connsiteY83" fmla="*/ 2868612 h 6858000"/>
              <a:gd name="connsiteX84" fmla="*/ 1588 w 4287499"/>
              <a:gd name="connsiteY84" fmla="*/ 2809875 h 6858000"/>
              <a:gd name="connsiteX85" fmla="*/ 0 w 4287499"/>
              <a:gd name="connsiteY85" fmla="*/ 2741612 h 6858000"/>
              <a:gd name="connsiteX86" fmla="*/ 1588 w 4287499"/>
              <a:gd name="connsiteY86" fmla="*/ 2671762 h 6858000"/>
              <a:gd name="connsiteX87" fmla="*/ 11113 w 4287499"/>
              <a:gd name="connsiteY87" fmla="*/ 2613025 h 6858000"/>
              <a:gd name="connsiteX88" fmla="*/ 20638 w 4287499"/>
              <a:gd name="connsiteY88" fmla="*/ 2560637 h 6858000"/>
              <a:gd name="connsiteX89" fmla="*/ 34925 w 4287499"/>
              <a:gd name="connsiteY89" fmla="*/ 2513012 h 6858000"/>
              <a:gd name="connsiteX90" fmla="*/ 52388 w 4287499"/>
              <a:gd name="connsiteY90" fmla="*/ 2471737 h 6858000"/>
              <a:gd name="connsiteX91" fmla="*/ 69850 w 4287499"/>
              <a:gd name="connsiteY91" fmla="*/ 2433637 h 6858000"/>
              <a:gd name="connsiteX92" fmla="*/ 88900 w 4287499"/>
              <a:gd name="connsiteY92" fmla="*/ 2395537 h 6858000"/>
              <a:gd name="connsiteX93" fmla="*/ 107950 w 4287499"/>
              <a:gd name="connsiteY93" fmla="*/ 2359025 h 6858000"/>
              <a:gd name="connsiteX94" fmla="*/ 127000 w 4287499"/>
              <a:gd name="connsiteY94" fmla="*/ 2319337 h 6858000"/>
              <a:gd name="connsiteX95" fmla="*/ 142875 w 4287499"/>
              <a:gd name="connsiteY95" fmla="*/ 2278062 h 6858000"/>
              <a:gd name="connsiteX96" fmla="*/ 157163 w 4287499"/>
              <a:gd name="connsiteY96" fmla="*/ 2232025 h 6858000"/>
              <a:gd name="connsiteX97" fmla="*/ 168275 w 4287499"/>
              <a:gd name="connsiteY97" fmla="*/ 2179637 h 6858000"/>
              <a:gd name="connsiteX98" fmla="*/ 176213 w 4287499"/>
              <a:gd name="connsiteY98" fmla="*/ 2119312 h 6858000"/>
              <a:gd name="connsiteX99" fmla="*/ 179388 w 4287499"/>
              <a:gd name="connsiteY99" fmla="*/ 2051050 h 6858000"/>
              <a:gd name="connsiteX100" fmla="*/ 176213 w 4287499"/>
              <a:gd name="connsiteY100" fmla="*/ 1982787 h 6858000"/>
              <a:gd name="connsiteX101" fmla="*/ 168275 w 4287499"/>
              <a:gd name="connsiteY101" fmla="*/ 1922462 h 6858000"/>
              <a:gd name="connsiteX102" fmla="*/ 157163 w 4287499"/>
              <a:gd name="connsiteY102" fmla="*/ 1870075 h 6858000"/>
              <a:gd name="connsiteX103" fmla="*/ 142875 w 4287499"/>
              <a:gd name="connsiteY103" fmla="*/ 1824037 h 6858000"/>
              <a:gd name="connsiteX104" fmla="*/ 127000 w 4287499"/>
              <a:gd name="connsiteY104" fmla="*/ 1782762 h 6858000"/>
              <a:gd name="connsiteX105" fmla="*/ 107950 w 4287499"/>
              <a:gd name="connsiteY105" fmla="*/ 1743075 h 6858000"/>
              <a:gd name="connsiteX106" fmla="*/ 88900 w 4287499"/>
              <a:gd name="connsiteY106" fmla="*/ 1708150 h 6858000"/>
              <a:gd name="connsiteX107" fmla="*/ 69850 w 4287499"/>
              <a:gd name="connsiteY107" fmla="*/ 1671637 h 6858000"/>
              <a:gd name="connsiteX108" fmla="*/ 52388 w 4287499"/>
              <a:gd name="connsiteY108" fmla="*/ 1631950 h 6858000"/>
              <a:gd name="connsiteX109" fmla="*/ 34925 w 4287499"/>
              <a:gd name="connsiteY109" fmla="*/ 1589087 h 6858000"/>
              <a:gd name="connsiteX110" fmla="*/ 20638 w 4287499"/>
              <a:gd name="connsiteY110" fmla="*/ 1544637 h 6858000"/>
              <a:gd name="connsiteX111" fmla="*/ 11113 w 4287499"/>
              <a:gd name="connsiteY111" fmla="*/ 1492250 h 6858000"/>
              <a:gd name="connsiteX112" fmla="*/ 1588 w 4287499"/>
              <a:gd name="connsiteY112" fmla="*/ 1431925 h 6858000"/>
              <a:gd name="connsiteX113" fmla="*/ 0 w 4287499"/>
              <a:gd name="connsiteY113" fmla="*/ 1363662 h 6858000"/>
              <a:gd name="connsiteX114" fmla="*/ 1588 w 4287499"/>
              <a:gd name="connsiteY114" fmla="*/ 1295400 h 6858000"/>
              <a:gd name="connsiteX115" fmla="*/ 11113 w 4287499"/>
              <a:gd name="connsiteY115" fmla="*/ 1235075 h 6858000"/>
              <a:gd name="connsiteX116" fmla="*/ 20638 w 4287499"/>
              <a:gd name="connsiteY116" fmla="*/ 1182687 h 6858000"/>
              <a:gd name="connsiteX117" fmla="*/ 34925 w 4287499"/>
              <a:gd name="connsiteY117" fmla="*/ 1136650 h 6858000"/>
              <a:gd name="connsiteX118" fmla="*/ 52388 w 4287499"/>
              <a:gd name="connsiteY118" fmla="*/ 1095375 h 6858000"/>
              <a:gd name="connsiteX119" fmla="*/ 69850 w 4287499"/>
              <a:gd name="connsiteY119" fmla="*/ 1055687 h 6858000"/>
              <a:gd name="connsiteX120" fmla="*/ 88900 w 4287499"/>
              <a:gd name="connsiteY120" fmla="*/ 1017587 h 6858000"/>
              <a:gd name="connsiteX121" fmla="*/ 107950 w 4287499"/>
              <a:gd name="connsiteY121" fmla="*/ 981075 h 6858000"/>
              <a:gd name="connsiteX122" fmla="*/ 127000 w 4287499"/>
              <a:gd name="connsiteY122" fmla="*/ 942975 h 6858000"/>
              <a:gd name="connsiteX123" fmla="*/ 142875 w 4287499"/>
              <a:gd name="connsiteY123" fmla="*/ 901700 h 6858000"/>
              <a:gd name="connsiteX124" fmla="*/ 157163 w 4287499"/>
              <a:gd name="connsiteY124" fmla="*/ 854075 h 6858000"/>
              <a:gd name="connsiteX125" fmla="*/ 168275 w 4287499"/>
              <a:gd name="connsiteY125" fmla="*/ 801687 h 6858000"/>
              <a:gd name="connsiteX126" fmla="*/ 176213 w 4287499"/>
              <a:gd name="connsiteY126" fmla="*/ 744537 h 6858000"/>
              <a:gd name="connsiteX127" fmla="*/ 179388 w 4287499"/>
              <a:gd name="connsiteY127" fmla="*/ 673100 h 6858000"/>
              <a:gd name="connsiteX128" fmla="*/ 176213 w 4287499"/>
              <a:gd name="connsiteY128" fmla="*/ 606425 h 6858000"/>
              <a:gd name="connsiteX129" fmla="*/ 168275 w 4287499"/>
              <a:gd name="connsiteY129" fmla="*/ 546100 h 6858000"/>
              <a:gd name="connsiteX130" fmla="*/ 157163 w 4287499"/>
              <a:gd name="connsiteY130" fmla="*/ 496887 h 6858000"/>
              <a:gd name="connsiteX131" fmla="*/ 142875 w 4287499"/>
              <a:gd name="connsiteY131" fmla="*/ 450850 h 6858000"/>
              <a:gd name="connsiteX132" fmla="*/ 127000 w 4287499"/>
              <a:gd name="connsiteY132" fmla="*/ 409575 h 6858000"/>
              <a:gd name="connsiteX133" fmla="*/ 109538 w 4287499"/>
              <a:gd name="connsiteY133" fmla="*/ 369887 h 6858000"/>
              <a:gd name="connsiteX134" fmla="*/ 92075 w 4287499"/>
              <a:gd name="connsiteY134" fmla="*/ 334962 h 6858000"/>
              <a:gd name="connsiteX135" fmla="*/ 73025 w 4287499"/>
              <a:gd name="connsiteY135" fmla="*/ 296862 h 6858000"/>
              <a:gd name="connsiteX136" fmla="*/ 53975 w 4287499"/>
              <a:gd name="connsiteY136" fmla="*/ 260350 h 6858000"/>
              <a:gd name="connsiteX137" fmla="*/ 38100 w 4287499"/>
              <a:gd name="connsiteY137" fmla="*/ 217487 h 6858000"/>
              <a:gd name="connsiteX138" fmla="*/ 22225 w 4287499"/>
              <a:gd name="connsiteY138" fmla="*/ 174625 h 6858000"/>
              <a:gd name="connsiteX139" fmla="*/ 12700 w 4287499"/>
              <a:gd name="connsiteY139" fmla="*/ 122237 h 6858000"/>
              <a:gd name="connsiteX140" fmla="*/ 4763 w 428749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87499" h="6858000">
                <a:moveTo>
                  <a:pt x="0" y="0"/>
                </a:moveTo>
                <a:lnTo>
                  <a:pt x="4287499" y="0"/>
                </a:lnTo>
                <a:lnTo>
                  <a:pt x="4287499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3205" y="382384"/>
            <a:ext cx="3138245" cy="1821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Dwarf burford holly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63205" y="2460171"/>
            <a:ext cx="3138246" cy="36262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Evergreen shrub 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Alternate leaves 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Leaf cups down or is bent over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Leaves narrow to point at the end, rounded at the bottom </a:t>
            </a:r>
          </a:p>
        </p:txBody>
      </p:sp>
    </p:spTree>
    <p:extLst>
      <p:ext uri="{BB962C8B-B14F-4D97-AF65-F5344CB8AC3E}">
        <p14:creationId xmlns:p14="http://schemas.microsoft.com/office/powerpoint/2010/main" val="1524612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/>
              <a:t>Dwarf yaupon holly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4B2058-E4DC-E71E-1477-C27C12A90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4479819" cy="3593591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Evergreen shrub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Football-shaped leaves, slightly scalloped on edges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Purple to gray stems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New growth has purple tint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8D4CD1-FED7-C762-585B-09775B55D7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C369C1-BA74-2256-94DD-567C6AE6AD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98C9C1-C487-36EC-B1FF-3D560A414B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158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Helleri holly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51678" y="2286001"/>
            <a:ext cx="44798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Evergreen shrub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Dark glands on back of the leaf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Rounded shape but stems cross over each other / Horizontal type growth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Obovate, evergreen leaves - 0.5 inches long and have a few crenate teeth at the tips of the leaves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FCBD90-664B-0EA1-5725-5066734DAA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AAEEFE-2D4A-3F54-1BDA-131BAFE40B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D6ECE7-9FD0-5FCD-4BE3-6A19ABA0B8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590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Sky pencil holly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7EFBE94-9414-311F-98B0-F69900F39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4479819" cy="3593591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Slender-vertical type growth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Dark glands on back of leaf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Leaves also grow upright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Leaves have slightly scalloped edges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3ED9D-F21E-9DA7-CDD9-E64359AE99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65E5E-262A-06CA-4356-BB5CCA1AB3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9A01A5-DFF4-5F58-EC10-4F16D140D6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61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Savannah holly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51678" y="2286001"/>
            <a:ext cx="44798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Type of foster holly / Large shrub often pruned into a tree 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Large red fruit/abundant fruit producer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Spiny edges on the leaves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Leaves are not as thick as other holly varieties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Leaves are larger than other hollies, 1-3 inches in length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30AB63-F309-AB7A-4E20-D143937A3A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18C96A-4D7E-190D-83A5-057DF101E5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324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Weeping yaupon holly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1679" y="2286001"/>
            <a:ext cx="3384330" cy="39408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Evergreen shrub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weeping / drooping branches that cascade downward from the trunk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Football-shaped leaves with slightly scalloped edges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Purple to gray stems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802A3C-4424-5D6F-673A-C895B71523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273" y="1086721"/>
            <a:ext cx="7495294" cy="468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09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51" y="382385"/>
            <a:ext cx="5527033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hosta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5051" y="1627323"/>
            <a:ext cx="5527033" cy="4252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Perennial-shade plant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Parallel veins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Many varieties with different shades of green, blue, gold, and white and leaf shapes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growth emerges as spikes and uncurls as it grows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Trumpet-shaped flowers form on a spike, usually bloom white or purple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3BE272-E17D-0E91-4E2E-04DD19364B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966" y="-1"/>
            <a:ext cx="5527033" cy="3437260"/>
          </a:xfrm>
          <a:custGeom>
            <a:avLst/>
            <a:gdLst/>
            <a:ahLst/>
            <a:cxnLst/>
            <a:rect l="l" t="t" r="r" b="b"/>
            <a:pathLst>
              <a:path w="5527033" h="3437260">
                <a:moveTo>
                  <a:pt x="0" y="0"/>
                </a:moveTo>
                <a:lnTo>
                  <a:pt x="5527033" y="0"/>
                </a:lnTo>
                <a:lnTo>
                  <a:pt x="5527033" y="3437260"/>
                </a:lnTo>
                <a:lnTo>
                  <a:pt x="244986" y="3437260"/>
                </a:lnTo>
                <a:lnTo>
                  <a:pt x="244512" y="3427413"/>
                </a:lnTo>
                <a:lnTo>
                  <a:pt x="247871" y="3360738"/>
                </a:lnTo>
                <a:lnTo>
                  <a:pt x="256270" y="3300413"/>
                </a:lnTo>
                <a:lnTo>
                  <a:pt x="268027" y="3248026"/>
                </a:lnTo>
                <a:lnTo>
                  <a:pt x="283144" y="3201988"/>
                </a:lnTo>
                <a:lnTo>
                  <a:pt x="299939" y="3160713"/>
                </a:lnTo>
                <a:lnTo>
                  <a:pt x="320095" y="3121026"/>
                </a:lnTo>
                <a:lnTo>
                  <a:pt x="340250" y="3084513"/>
                </a:lnTo>
                <a:lnTo>
                  <a:pt x="360405" y="3046413"/>
                </a:lnTo>
                <a:lnTo>
                  <a:pt x="378880" y="3009901"/>
                </a:lnTo>
                <a:lnTo>
                  <a:pt x="397356" y="2967038"/>
                </a:lnTo>
                <a:lnTo>
                  <a:pt x="412472" y="2922588"/>
                </a:lnTo>
                <a:lnTo>
                  <a:pt x="422550" y="2868613"/>
                </a:lnTo>
                <a:lnTo>
                  <a:pt x="432627" y="2809876"/>
                </a:lnTo>
                <a:lnTo>
                  <a:pt x="434307" y="2741613"/>
                </a:lnTo>
                <a:lnTo>
                  <a:pt x="432627" y="2671763"/>
                </a:lnTo>
                <a:lnTo>
                  <a:pt x="422550" y="2613026"/>
                </a:lnTo>
                <a:lnTo>
                  <a:pt x="412472" y="2560638"/>
                </a:lnTo>
                <a:lnTo>
                  <a:pt x="397356" y="2513013"/>
                </a:lnTo>
                <a:lnTo>
                  <a:pt x="378880" y="2471738"/>
                </a:lnTo>
                <a:lnTo>
                  <a:pt x="360405" y="2433638"/>
                </a:lnTo>
                <a:lnTo>
                  <a:pt x="340250" y="2395538"/>
                </a:lnTo>
                <a:lnTo>
                  <a:pt x="320095" y="2359026"/>
                </a:lnTo>
                <a:lnTo>
                  <a:pt x="299939" y="2319338"/>
                </a:lnTo>
                <a:lnTo>
                  <a:pt x="283144" y="2278063"/>
                </a:lnTo>
                <a:lnTo>
                  <a:pt x="268027" y="2232026"/>
                </a:lnTo>
                <a:lnTo>
                  <a:pt x="256270" y="2179638"/>
                </a:lnTo>
                <a:lnTo>
                  <a:pt x="247871" y="2119313"/>
                </a:lnTo>
                <a:lnTo>
                  <a:pt x="244512" y="2051051"/>
                </a:lnTo>
                <a:lnTo>
                  <a:pt x="247871" y="1982788"/>
                </a:lnTo>
                <a:lnTo>
                  <a:pt x="256270" y="1922463"/>
                </a:lnTo>
                <a:lnTo>
                  <a:pt x="268027" y="1870076"/>
                </a:lnTo>
                <a:lnTo>
                  <a:pt x="283144" y="1824038"/>
                </a:lnTo>
                <a:lnTo>
                  <a:pt x="299939" y="1782763"/>
                </a:lnTo>
                <a:lnTo>
                  <a:pt x="320095" y="1743076"/>
                </a:lnTo>
                <a:lnTo>
                  <a:pt x="340250" y="1708151"/>
                </a:lnTo>
                <a:lnTo>
                  <a:pt x="360405" y="1671638"/>
                </a:lnTo>
                <a:lnTo>
                  <a:pt x="378880" y="1631951"/>
                </a:lnTo>
                <a:lnTo>
                  <a:pt x="397356" y="1589088"/>
                </a:lnTo>
                <a:lnTo>
                  <a:pt x="412472" y="1544638"/>
                </a:lnTo>
                <a:lnTo>
                  <a:pt x="422550" y="1492251"/>
                </a:lnTo>
                <a:lnTo>
                  <a:pt x="432627" y="1431926"/>
                </a:lnTo>
                <a:lnTo>
                  <a:pt x="434307" y="1363663"/>
                </a:lnTo>
                <a:lnTo>
                  <a:pt x="432627" y="1295401"/>
                </a:lnTo>
                <a:lnTo>
                  <a:pt x="422550" y="1235076"/>
                </a:lnTo>
                <a:lnTo>
                  <a:pt x="412472" y="1182688"/>
                </a:lnTo>
                <a:lnTo>
                  <a:pt x="397356" y="1136651"/>
                </a:lnTo>
                <a:lnTo>
                  <a:pt x="378880" y="1095376"/>
                </a:lnTo>
                <a:lnTo>
                  <a:pt x="360405" y="1055688"/>
                </a:lnTo>
                <a:lnTo>
                  <a:pt x="340250" y="1017588"/>
                </a:lnTo>
                <a:lnTo>
                  <a:pt x="320095" y="981076"/>
                </a:lnTo>
                <a:lnTo>
                  <a:pt x="299939" y="942976"/>
                </a:lnTo>
                <a:lnTo>
                  <a:pt x="283144" y="901701"/>
                </a:lnTo>
                <a:lnTo>
                  <a:pt x="268027" y="854076"/>
                </a:lnTo>
                <a:lnTo>
                  <a:pt x="256270" y="801688"/>
                </a:lnTo>
                <a:lnTo>
                  <a:pt x="247871" y="744538"/>
                </a:lnTo>
                <a:lnTo>
                  <a:pt x="244512" y="673101"/>
                </a:lnTo>
                <a:lnTo>
                  <a:pt x="247871" y="606426"/>
                </a:lnTo>
                <a:lnTo>
                  <a:pt x="256270" y="546101"/>
                </a:lnTo>
                <a:lnTo>
                  <a:pt x="268027" y="496888"/>
                </a:lnTo>
                <a:lnTo>
                  <a:pt x="283144" y="450851"/>
                </a:lnTo>
                <a:lnTo>
                  <a:pt x="299939" y="409576"/>
                </a:lnTo>
                <a:lnTo>
                  <a:pt x="318415" y="369888"/>
                </a:lnTo>
                <a:lnTo>
                  <a:pt x="336891" y="334963"/>
                </a:lnTo>
                <a:lnTo>
                  <a:pt x="357046" y="296863"/>
                </a:lnTo>
                <a:lnTo>
                  <a:pt x="377201" y="260351"/>
                </a:lnTo>
                <a:lnTo>
                  <a:pt x="393997" y="217488"/>
                </a:lnTo>
                <a:lnTo>
                  <a:pt x="410793" y="174626"/>
                </a:lnTo>
                <a:lnTo>
                  <a:pt x="420870" y="122238"/>
                </a:lnTo>
                <a:lnTo>
                  <a:pt x="429268" y="66676"/>
                </a:lnTo>
                <a:lnTo>
                  <a:pt x="434307" y="1"/>
                </a:lnTo>
                <a:lnTo>
                  <a:pt x="0" y="1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A8F7E3-5D24-8A7A-B4C7-A36FDC4C1B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4643" y="3437274"/>
            <a:ext cx="2647358" cy="34207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481734-C8C9-E091-2F7A-542D67BDB4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477" y="3437259"/>
            <a:ext cx="2635165" cy="3420726"/>
          </a:xfrm>
          <a:custGeom>
            <a:avLst/>
            <a:gdLst/>
            <a:ahLst/>
            <a:cxnLst/>
            <a:rect l="l" t="t" r="r" b="b"/>
            <a:pathLst>
              <a:path w="2635165" h="3420726">
                <a:moveTo>
                  <a:pt x="474" y="0"/>
                </a:moveTo>
                <a:lnTo>
                  <a:pt x="2635165" y="0"/>
                </a:lnTo>
                <a:lnTo>
                  <a:pt x="2635165" y="3420726"/>
                </a:lnTo>
                <a:lnTo>
                  <a:pt x="189794" y="3420726"/>
                </a:lnTo>
                <a:lnTo>
                  <a:pt x="184756" y="3354066"/>
                </a:lnTo>
                <a:lnTo>
                  <a:pt x="176358" y="3298503"/>
                </a:lnTo>
                <a:lnTo>
                  <a:pt x="166281" y="3246116"/>
                </a:lnTo>
                <a:lnTo>
                  <a:pt x="149485" y="3203253"/>
                </a:lnTo>
                <a:lnTo>
                  <a:pt x="132689" y="3160391"/>
                </a:lnTo>
                <a:lnTo>
                  <a:pt x="112534" y="3123878"/>
                </a:lnTo>
                <a:lnTo>
                  <a:pt x="92379" y="3085778"/>
                </a:lnTo>
                <a:lnTo>
                  <a:pt x="73903" y="3050853"/>
                </a:lnTo>
                <a:lnTo>
                  <a:pt x="55427" y="3011166"/>
                </a:lnTo>
                <a:lnTo>
                  <a:pt x="38632" y="2969891"/>
                </a:lnTo>
                <a:lnTo>
                  <a:pt x="23515" y="2923853"/>
                </a:lnTo>
                <a:lnTo>
                  <a:pt x="11758" y="2874641"/>
                </a:lnTo>
                <a:lnTo>
                  <a:pt x="3359" y="2814316"/>
                </a:lnTo>
                <a:lnTo>
                  <a:pt x="0" y="2746053"/>
                </a:lnTo>
                <a:lnTo>
                  <a:pt x="3359" y="2676203"/>
                </a:lnTo>
                <a:lnTo>
                  <a:pt x="11758" y="2619053"/>
                </a:lnTo>
                <a:lnTo>
                  <a:pt x="23515" y="2566666"/>
                </a:lnTo>
                <a:lnTo>
                  <a:pt x="38632" y="2519041"/>
                </a:lnTo>
                <a:lnTo>
                  <a:pt x="55427" y="2477766"/>
                </a:lnTo>
                <a:lnTo>
                  <a:pt x="75583" y="2439666"/>
                </a:lnTo>
                <a:lnTo>
                  <a:pt x="95738" y="2403153"/>
                </a:lnTo>
                <a:lnTo>
                  <a:pt x="115893" y="2365053"/>
                </a:lnTo>
                <a:lnTo>
                  <a:pt x="134368" y="2325366"/>
                </a:lnTo>
                <a:lnTo>
                  <a:pt x="152844" y="2284091"/>
                </a:lnTo>
                <a:lnTo>
                  <a:pt x="167960" y="2238053"/>
                </a:lnTo>
                <a:lnTo>
                  <a:pt x="178038" y="2185666"/>
                </a:lnTo>
                <a:lnTo>
                  <a:pt x="188115" y="2125341"/>
                </a:lnTo>
                <a:lnTo>
                  <a:pt x="189795" y="2057078"/>
                </a:lnTo>
                <a:lnTo>
                  <a:pt x="188115" y="1988816"/>
                </a:lnTo>
                <a:lnTo>
                  <a:pt x="178038" y="1928491"/>
                </a:lnTo>
                <a:lnTo>
                  <a:pt x="167960" y="1876103"/>
                </a:lnTo>
                <a:lnTo>
                  <a:pt x="152844" y="1831653"/>
                </a:lnTo>
                <a:lnTo>
                  <a:pt x="134368" y="1788791"/>
                </a:lnTo>
                <a:lnTo>
                  <a:pt x="115893" y="1749103"/>
                </a:lnTo>
                <a:lnTo>
                  <a:pt x="95738" y="1712591"/>
                </a:lnTo>
                <a:lnTo>
                  <a:pt x="75583" y="1677666"/>
                </a:lnTo>
                <a:lnTo>
                  <a:pt x="55427" y="1637978"/>
                </a:lnTo>
                <a:lnTo>
                  <a:pt x="38632" y="1596703"/>
                </a:lnTo>
                <a:lnTo>
                  <a:pt x="23515" y="1550666"/>
                </a:lnTo>
                <a:lnTo>
                  <a:pt x="11758" y="1498278"/>
                </a:lnTo>
                <a:lnTo>
                  <a:pt x="3359" y="1437953"/>
                </a:lnTo>
                <a:lnTo>
                  <a:pt x="0" y="1369691"/>
                </a:lnTo>
                <a:lnTo>
                  <a:pt x="3359" y="1301428"/>
                </a:lnTo>
                <a:lnTo>
                  <a:pt x="11758" y="1241103"/>
                </a:lnTo>
                <a:lnTo>
                  <a:pt x="23515" y="1188716"/>
                </a:lnTo>
                <a:lnTo>
                  <a:pt x="38632" y="1142678"/>
                </a:lnTo>
                <a:lnTo>
                  <a:pt x="55427" y="1099816"/>
                </a:lnTo>
                <a:lnTo>
                  <a:pt x="75583" y="1061716"/>
                </a:lnTo>
                <a:lnTo>
                  <a:pt x="115893" y="987103"/>
                </a:lnTo>
                <a:lnTo>
                  <a:pt x="134368" y="949003"/>
                </a:lnTo>
                <a:lnTo>
                  <a:pt x="152844" y="906141"/>
                </a:lnTo>
                <a:lnTo>
                  <a:pt x="167960" y="860103"/>
                </a:lnTo>
                <a:lnTo>
                  <a:pt x="178038" y="807716"/>
                </a:lnTo>
                <a:lnTo>
                  <a:pt x="188115" y="748978"/>
                </a:lnTo>
                <a:lnTo>
                  <a:pt x="189795" y="679128"/>
                </a:lnTo>
                <a:lnTo>
                  <a:pt x="188115" y="610866"/>
                </a:lnTo>
                <a:lnTo>
                  <a:pt x="178038" y="550541"/>
                </a:lnTo>
                <a:lnTo>
                  <a:pt x="167960" y="498153"/>
                </a:lnTo>
                <a:lnTo>
                  <a:pt x="152844" y="453703"/>
                </a:lnTo>
                <a:lnTo>
                  <a:pt x="134368" y="410841"/>
                </a:lnTo>
                <a:lnTo>
                  <a:pt x="115893" y="374328"/>
                </a:lnTo>
                <a:lnTo>
                  <a:pt x="75583" y="299716"/>
                </a:lnTo>
                <a:lnTo>
                  <a:pt x="55427" y="260028"/>
                </a:lnTo>
                <a:lnTo>
                  <a:pt x="38632" y="218753"/>
                </a:lnTo>
                <a:lnTo>
                  <a:pt x="23515" y="172716"/>
                </a:lnTo>
                <a:lnTo>
                  <a:pt x="11758" y="120328"/>
                </a:lnTo>
                <a:lnTo>
                  <a:pt x="3359" y="6000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1669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A9F3ED-31BE-2D49-EAF8-87B33FA4FD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4064257" cy="6858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C4E7CB-8511-382F-40DD-5CC9DBA78A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279" y="10"/>
            <a:ext cx="3906925" cy="6857990"/>
          </a:xfrm>
          <a:custGeom>
            <a:avLst/>
            <a:gdLst/>
            <a:ahLst/>
            <a:cxnLst/>
            <a:rect l="l" t="t" r="r" b="b"/>
            <a:pathLst>
              <a:path w="3906925" h="6858000">
                <a:moveTo>
                  <a:pt x="0" y="0"/>
                </a:moveTo>
                <a:lnTo>
                  <a:pt x="3727537" y="0"/>
                </a:lnTo>
                <a:lnTo>
                  <a:pt x="3732300" y="66675"/>
                </a:lnTo>
                <a:lnTo>
                  <a:pt x="3740237" y="122237"/>
                </a:lnTo>
                <a:lnTo>
                  <a:pt x="3749762" y="174625"/>
                </a:lnTo>
                <a:lnTo>
                  <a:pt x="3765637" y="217487"/>
                </a:lnTo>
                <a:lnTo>
                  <a:pt x="3781512" y="260350"/>
                </a:lnTo>
                <a:lnTo>
                  <a:pt x="3800562" y="296862"/>
                </a:lnTo>
                <a:lnTo>
                  <a:pt x="3819612" y="334962"/>
                </a:lnTo>
                <a:lnTo>
                  <a:pt x="3837075" y="369887"/>
                </a:lnTo>
                <a:lnTo>
                  <a:pt x="3854537" y="409575"/>
                </a:lnTo>
                <a:lnTo>
                  <a:pt x="3870412" y="450850"/>
                </a:lnTo>
                <a:lnTo>
                  <a:pt x="3884700" y="496887"/>
                </a:lnTo>
                <a:lnTo>
                  <a:pt x="3895812" y="546100"/>
                </a:lnTo>
                <a:lnTo>
                  <a:pt x="3903750" y="606425"/>
                </a:lnTo>
                <a:lnTo>
                  <a:pt x="3906925" y="673100"/>
                </a:lnTo>
                <a:lnTo>
                  <a:pt x="3903750" y="744537"/>
                </a:lnTo>
                <a:lnTo>
                  <a:pt x="3895812" y="801687"/>
                </a:lnTo>
                <a:lnTo>
                  <a:pt x="3884700" y="854075"/>
                </a:lnTo>
                <a:lnTo>
                  <a:pt x="3870412" y="901700"/>
                </a:lnTo>
                <a:lnTo>
                  <a:pt x="3854537" y="942975"/>
                </a:lnTo>
                <a:lnTo>
                  <a:pt x="3835487" y="981075"/>
                </a:lnTo>
                <a:lnTo>
                  <a:pt x="3816437" y="1017587"/>
                </a:lnTo>
                <a:lnTo>
                  <a:pt x="3797387" y="1055687"/>
                </a:lnTo>
                <a:lnTo>
                  <a:pt x="3779925" y="1095375"/>
                </a:lnTo>
                <a:lnTo>
                  <a:pt x="3762462" y="1136650"/>
                </a:lnTo>
                <a:lnTo>
                  <a:pt x="3748175" y="1182687"/>
                </a:lnTo>
                <a:lnTo>
                  <a:pt x="3738650" y="1235075"/>
                </a:lnTo>
                <a:lnTo>
                  <a:pt x="3729125" y="1295400"/>
                </a:lnTo>
                <a:lnTo>
                  <a:pt x="3727537" y="1363662"/>
                </a:lnTo>
                <a:lnTo>
                  <a:pt x="3729125" y="1431925"/>
                </a:lnTo>
                <a:lnTo>
                  <a:pt x="3738650" y="1492250"/>
                </a:lnTo>
                <a:lnTo>
                  <a:pt x="3748175" y="1544637"/>
                </a:lnTo>
                <a:lnTo>
                  <a:pt x="3762462" y="1589087"/>
                </a:lnTo>
                <a:lnTo>
                  <a:pt x="3779925" y="1631950"/>
                </a:lnTo>
                <a:lnTo>
                  <a:pt x="3797387" y="1671637"/>
                </a:lnTo>
                <a:lnTo>
                  <a:pt x="3816437" y="1708150"/>
                </a:lnTo>
                <a:lnTo>
                  <a:pt x="3835487" y="1743075"/>
                </a:lnTo>
                <a:lnTo>
                  <a:pt x="3854537" y="1782762"/>
                </a:lnTo>
                <a:lnTo>
                  <a:pt x="3870412" y="1824037"/>
                </a:lnTo>
                <a:lnTo>
                  <a:pt x="3884700" y="1870075"/>
                </a:lnTo>
                <a:lnTo>
                  <a:pt x="3895812" y="1922462"/>
                </a:lnTo>
                <a:lnTo>
                  <a:pt x="3903750" y="1982787"/>
                </a:lnTo>
                <a:lnTo>
                  <a:pt x="3906925" y="2051050"/>
                </a:lnTo>
                <a:lnTo>
                  <a:pt x="3903750" y="2119312"/>
                </a:lnTo>
                <a:lnTo>
                  <a:pt x="3895812" y="2179637"/>
                </a:lnTo>
                <a:lnTo>
                  <a:pt x="3884700" y="2232025"/>
                </a:lnTo>
                <a:lnTo>
                  <a:pt x="3870412" y="2278062"/>
                </a:lnTo>
                <a:lnTo>
                  <a:pt x="3854537" y="2319337"/>
                </a:lnTo>
                <a:lnTo>
                  <a:pt x="3835487" y="2359025"/>
                </a:lnTo>
                <a:lnTo>
                  <a:pt x="3816437" y="2395537"/>
                </a:lnTo>
                <a:lnTo>
                  <a:pt x="3797387" y="2433637"/>
                </a:lnTo>
                <a:lnTo>
                  <a:pt x="3779925" y="2471737"/>
                </a:lnTo>
                <a:lnTo>
                  <a:pt x="3762462" y="2513012"/>
                </a:lnTo>
                <a:lnTo>
                  <a:pt x="3748175" y="2560637"/>
                </a:lnTo>
                <a:lnTo>
                  <a:pt x="3738650" y="2613025"/>
                </a:lnTo>
                <a:lnTo>
                  <a:pt x="3729125" y="2671762"/>
                </a:lnTo>
                <a:lnTo>
                  <a:pt x="3727537" y="2741612"/>
                </a:lnTo>
                <a:lnTo>
                  <a:pt x="3729125" y="2809875"/>
                </a:lnTo>
                <a:lnTo>
                  <a:pt x="3738650" y="2868612"/>
                </a:lnTo>
                <a:lnTo>
                  <a:pt x="3748175" y="2922587"/>
                </a:lnTo>
                <a:lnTo>
                  <a:pt x="3762462" y="2967037"/>
                </a:lnTo>
                <a:lnTo>
                  <a:pt x="3779925" y="3009900"/>
                </a:lnTo>
                <a:lnTo>
                  <a:pt x="3797387" y="3046412"/>
                </a:lnTo>
                <a:lnTo>
                  <a:pt x="3816437" y="3084512"/>
                </a:lnTo>
                <a:lnTo>
                  <a:pt x="3835487" y="3121025"/>
                </a:lnTo>
                <a:lnTo>
                  <a:pt x="3854537" y="3160712"/>
                </a:lnTo>
                <a:lnTo>
                  <a:pt x="3870412" y="3201987"/>
                </a:lnTo>
                <a:lnTo>
                  <a:pt x="3884700" y="3248025"/>
                </a:lnTo>
                <a:lnTo>
                  <a:pt x="3895812" y="3300412"/>
                </a:lnTo>
                <a:lnTo>
                  <a:pt x="3903750" y="3360737"/>
                </a:lnTo>
                <a:lnTo>
                  <a:pt x="3906925" y="3427412"/>
                </a:lnTo>
                <a:lnTo>
                  <a:pt x="3903750" y="3497262"/>
                </a:lnTo>
                <a:lnTo>
                  <a:pt x="3895812" y="3557587"/>
                </a:lnTo>
                <a:lnTo>
                  <a:pt x="3884700" y="3609975"/>
                </a:lnTo>
                <a:lnTo>
                  <a:pt x="3870412" y="3656012"/>
                </a:lnTo>
                <a:lnTo>
                  <a:pt x="3854537" y="3697287"/>
                </a:lnTo>
                <a:lnTo>
                  <a:pt x="3835487" y="3736975"/>
                </a:lnTo>
                <a:lnTo>
                  <a:pt x="3797387" y="3811587"/>
                </a:lnTo>
                <a:lnTo>
                  <a:pt x="3779925" y="3848100"/>
                </a:lnTo>
                <a:lnTo>
                  <a:pt x="3762462" y="3890962"/>
                </a:lnTo>
                <a:lnTo>
                  <a:pt x="3748175" y="3935412"/>
                </a:lnTo>
                <a:lnTo>
                  <a:pt x="3738650" y="3987800"/>
                </a:lnTo>
                <a:lnTo>
                  <a:pt x="3729125" y="4048125"/>
                </a:lnTo>
                <a:lnTo>
                  <a:pt x="3727537" y="4116387"/>
                </a:lnTo>
                <a:lnTo>
                  <a:pt x="3729125" y="4186237"/>
                </a:lnTo>
                <a:lnTo>
                  <a:pt x="3738650" y="4244975"/>
                </a:lnTo>
                <a:lnTo>
                  <a:pt x="3748175" y="4297362"/>
                </a:lnTo>
                <a:lnTo>
                  <a:pt x="3762462" y="4343400"/>
                </a:lnTo>
                <a:lnTo>
                  <a:pt x="3779925" y="4386262"/>
                </a:lnTo>
                <a:lnTo>
                  <a:pt x="3797387" y="4424362"/>
                </a:lnTo>
                <a:lnTo>
                  <a:pt x="3835487" y="4498975"/>
                </a:lnTo>
                <a:lnTo>
                  <a:pt x="3854537" y="4537075"/>
                </a:lnTo>
                <a:lnTo>
                  <a:pt x="3870412" y="4579937"/>
                </a:lnTo>
                <a:lnTo>
                  <a:pt x="3884700" y="4625975"/>
                </a:lnTo>
                <a:lnTo>
                  <a:pt x="3895812" y="4678362"/>
                </a:lnTo>
                <a:lnTo>
                  <a:pt x="3903750" y="4738687"/>
                </a:lnTo>
                <a:lnTo>
                  <a:pt x="3906925" y="4806950"/>
                </a:lnTo>
                <a:lnTo>
                  <a:pt x="3903750" y="4875212"/>
                </a:lnTo>
                <a:lnTo>
                  <a:pt x="3895812" y="4935537"/>
                </a:lnTo>
                <a:lnTo>
                  <a:pt x="3884700" y="4987925"/>
                </a:lnTo>
                <a:lnTo>
                  <a:pt x="3870412" y="5033962"/>
                </a:lnTo>
                <a:lnTo>
                  <a:pt x="3854537" y="5075237"/>
                </a:lnTo>
                <a:lnTo>
                  <a:pt x="3835487" y="5114925"/>
                </a:lnTo>
                <a:lnTo>
                  <a:pt x="3816437" y="5149850"/>
                </a:lnTo>
                <a:lnTo>
                  <a:pt x="3797387" y="5186362"/>
                </a:lnTo>
                <a:lnTo>
                  <a:pt x="3779925" y="5226050"/>
                </a:lnTo>
                <a:lnTo>
                  <a:pt x="3762462" y="5268912"/>
                </a:lnTo>
                <a:lnTo>
                  <a:pt x="3748175" y="5313362"/>
                </a:lnTo>
                <a:lnTo>
                  <a:pt x="3738650" y="5365750"/>
                </a:lnTo>
                <a:lnTo>
                  <a:pt x="3729125" y="5426075"/>
                </a:lnTo>
                <a:lnTo>
                  <a:pt x="3727537" y="5494337"/>
                </a:lnTo>
                <a:lnTo>
                  <a:pt x="3729125" y="5562600"/>
                </a:lnTo>
                <a:lnTo>
                  <a:pt x="3738650" y="5622925"/>
                </a:lnTo>
                <a:lnTo>
                  <a:pt x="3748175" y="5675312"/>
                </a:lnTo>
                <a:lnTo>
                  <a:pt x="3762462" y="5721350"/>
                </a:lnTo>
                <a:lnTo>
                  <a:pt x="3779925" y="5762625"/>
                </a:lnTo>
                <a:lnTo>
                  <a:pt x="3797387" y="5802312"/>
                </a:lnTo>
                <a:lnTo>
                  <a:pt x="3816437" y="5840412"/>
                </a:lnTo>
                <a:lnTo>
                  <a:pt x="3835487" y="5876925"/>
                </a:lnTo>
                <a:lnTo>
                  <a:pt x="3854537" y="5915025"/>
                </a:lnTo>
                <a:lnTo>
                  <a:pt x="3870412" y="5956300"/>
                </a:lnTo>
                <a:lnTo>
                  <a:pt x="3884700" y="6003925"/>
                </a:lnTo>
                <a:lnTo>
                  <a:pt x="3895812" y="6056312"/>
                </a:lnTo>
                <a:lnTo>
                  <a:pt x="3903750" y="6113462"/>
                </a:lnTo>
                <a:lnTo>
                  <a:pt x="3906925" y="6183312"/>
                </a:lnTo>
                <a:lnTo>
                  <a:pt x="3903750" y="6251575"/>
                </a:lnTo>
                <a:lnTo>
                  <a:pt x="3895812" y="6311900"/>
                </a:lnTo>
                <a:lnTo>
                  <a:pt x="3884700" y="6361112"/>
                </a:lnTo>
                <a:lnTo>
                  <a:pt x="3870412" y="6407150"/>
                </a:lnTo>
                <a:lnTo>
                  <a:pt x="3854537" y="6448425"/>
                </a:lnTo>
                <a:lnTo>
                  <a:pt x="3837075" y="6488112"/>
                </a:lnTo>
                <a:lnTo>
                  <a:pt x="3819612" y="6523037"/>
                </a:lnTo>
                <a:lnTo>
                  <a:pt x="3800562" y="6561137"/>
                </a:lnTo>
                <a:lnTo>
                  <a:pt x="3781512" y="6597650"/>
                </a:lnTo>
                <a:lnTo>
                  <a:pt x="3765637" y="6640512"/>
                </a:lnTo>
                <a:lnTo>
                  <a:pt x="3749762" y="6683375"/>
                </a:lnTo>
                <a:lnTo>
                  <a:pt x="3740237" y="6735762"/>
                </a:lnTo>
                <a:lnTo>
                  <a:pt x="3732300" y="6791325"/>
                </a:lnTo>
                <a:lnTo>
                  <a:pt x="372753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F7CC7D8E-EFA5-4077-A4F3-6CA7CE124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04502" y="0"/>
            <a:ext cx="4287499" cy="6858000"/>
          </a:xfrm>
          <a:custGeom>
            <a:avLst/>
            <a:gdLst>
              <a:gd name="connsiteX0" fmla="*/ 0 w 4287499"/>
              <a:gd name="connsiteY0" fmla="*/ 0 h 6858000"/>
              <a:gd name="connsiteX1" fmla="*/ 4287499 w 4287499"/>
              <a:gd name="connsiteY1" fmla="*/ 0 h 6858000"/>
              <a:gd name="connsiteX2" fmla="*/ 4287499 w 4287499"/>
              <a:gd name="connsiteY2" fmla="*/ 6858000 h 6858000"/>
              <a:gd name="connsiteX3" fmla="*/ 0 w 4287499"/>
              <a:gd name="connsiteY3" fmla="*/ 6858000 h 6858000"/>
              <a:gd name="connsiteX4" fmla="*/ 4763 w 4287499"/>
              <a:gd name="connsiteY4" fmla="*/ 6791325 h 6858000"/>
              <a:gd name="connsiteX5" fmla="*/ 12700 w 4287499"/>
              <a:gd name="connsiteY5" fmla="*/ 6735762 h 6858000"/>
              <a:gd name="connsiteX6" fmla="*/ 22225 w 4287499"/>
              <a:gd name="connsiteY6" fmla="*/ 6683375 h 6858000"/>
              <a:gd name="connsiteX7" fmla="*/ 38100 w 4287499"/>
              <a:gd name="connsiteY7" fmla="*/ 6640512 h 6858000"/>
              <a:gd name="connsiteX8" fmla="*/ 53975 w 4287499"/>
              <a:gd name="connsiteY8" fmla="*/ 6597650 h 6858000"/>
              <a:gd name="connsiteX9" fmla="*/ 73025 w 4287499"/>
              <a:gd name="connsiteY9" fmla="*/ 6561137 h 6858000"/>
              <a:gd name="connsiteX10" fmla="*/ 92075 w 4287499"/>
              <a:gd name="connsiteY10" fmla="*/ 6523037 h 6858000"/>
              <a:gd name="connsiteX11" fmla="*/ 109538 w 4287499"/>
              <a:gd name="connsiteY11" fmla="*/ 6488112 h 6858000"/>
              <a:gd name="connsiteX12" fmla="*/ 127000 w 4287499"/>
              <a:gd name="connsiteY12" fmla="*/ 6448425 h 6858000"/>
              <a:gd name="connsiteX13" fmla="*/ 142875 w 4287499"/>
              <a:gd name="connsiteY13" fmla="*/ 6407150 h 6858000"/>
              <a:gd name="connsiteX14" fmla="*/ 157163 w 4287499"/>
              <a:gd name="connsiteY14" fmla="*/ 6361112 h 6858000"/>
              <a:gd name="connsiteX15" fmla="*/ 168275 w 4287499"/>
              <a:gd name="connsiteY15" fmla="*/ 6311900 h 6858000"/>
              <a:gd name="connsiteX16" fmla="*/ 176213 w 4287499"/>
              <a:gd name="connsiteY16" fmla="*/ 6251575 h 6858000"/>
              <a:gd name="connsiteX17" fmla="*/ 179388 w 4287499"/>
              <a:gd name="connsiteY17" fmla="*/ 6183312 h 6858000"/>
              <a:gd name="connsiteX18" fmla="*/ 176213 w 4287499"/>
              <a:gd name="connsiteY18" fmla="*/ 6113462 h 6858000"/>
              <a:gd name="connsiteX19" fmla="*/ 168275 w 4287499"/>
              <a:gd name="connsiteY19" fmla="*/ 6056312 h 6858000"/>
              <a:gd name="connsiteX20" fmla="*/ 157163 w 4287499"/>
              <a:gd name="connsiteY20" fmla="*/ 6003925 h 6858000"/>
              <a:gd name="connsiteX21" fmla="*/ 142875 w 4287499"/>
              <a:gd name="connsiteY21" fmla="*/ 5956300 h 6858000"/>
              <a:gd name="connsiteX22" fmla="*/ 127000 w 4287499"/>
              <a:gd name="connsiteY22" fmla="*/ 5915025 h 6858000"/>
              <a:gd name="connsiteX23" fmla="*/ 107950 w 4287499"/>
              <a:gd name="connsiteY23" fmla="*/ 5876925 h 6858000"/>
              <a:gd name="connsiteX24" fmla="*/ 88900 w 4287499"/>
              <a:gd name="connsiteY24" fmla="*/ 5840412 h 6858000"/>
              <a:gd name="connsiteX25" fmla="*/ 69850 w 4287499"/>
              <a:gd name="connsiteY25" fmla="*/ 5802312 h 6858000"/>
              <a:gd name="connsiteX26" fmla="*/ 52388 w 4287499"/>
              <a:gd name="connsiteY26" fmla="*/ 5762625 h 6858000"/>
              <a:gd name="connsiteX27" fmla="*/ 34925 w 4287499"/>
              <a:gd name="connsiteY27" fmla="*/ 5721350 h 6858000"/>
              <a:gd name="connsiteX28" fmla="*/ 20638 w 4287499"/>
              <a:gd name="connsiteY28" fmla="*/ 5675312 h 6858000"/>
              <a:gd name="connsiteX29" fmla="*/ 11113 w 4287499"/>
              <a:gd name="connsiteY29" fmla="*/ 5622925 h 6858000"/>
              <a:gd name="connsiteX30" fmla="*/ 1588 w 4287499"/>
              <a:gd name="connsiteY30" fmla="*/ 5562600 h 6858000"/>
              <a:gd name="connsiteX31" fmla="*/ 0 w 4287499"/>
              <a:gd name="connsiteY31" fmla="*/ 5494337 h 6858000"/>
              <a:gd name="connsiteX32" fmla="*/ 1588 w 4287499"/>
              <a:gd name="connsiteY32" fmla="*/ 5426075 h 6858000"/>
              <a:gd name="connsiteX33" fmla="*/ 11113 w 4287499"/>
              <a:gd name="connsiteY33" fmla="*/ 5365750 h 6858000"/>
              <a:gd name="connsiteX34" fmla="*/ 20638 w 4287499"/>
              <a:gd name="connsiteY34" fmla="*/ 5313362 h 6858000"/>
              <a:gd name="connsiteX35" fmla="*/ 34925 w 4287499"/>
              <a:gd name="connsiteY35" fmla="*/ 5268912 h 6858000"/>
              <a:gd name="connsiteX36" fmla="*/ 52388 w 4287499"/>
              <a:gd name="connsiteY36" fmla="*/ 5226050 h 6858000"/>
              <a:gd name="connsiteX37" fmla="*/ 69850 w 4287499"/>
              <a:gd name="connsiteY37" fmla="*/ 5186362 h 6858000"/>
              <a:gd name="connsiteX38" fmla="*/ 88900 w 4287499"/>
              <a:gd name="connsiteY38" fmla="*/ 5149850 h 6858000"/>
              <a:gd name="connsiteX39" fmla="*/ 107950 w 4287499"/>
              <a:gd name="connsiteY39" fmla="*/ 5114925 h 6858000"/>
              <a:gd name="connsiteX40" fmla="*/ 127000 w 4287499"/>
              <a:gd name="connsiteY40" fmla="*/ 5075237 h 6858000"/>
              <a:gd name="connsiteX41" fmla="*/ 142875 w 4287499"/>
              <a:gd name="connsiteY41" fmla="*/ 5033962 h 6858000"/>
              <a:gd name="connsiteX42" fmla="*/ 157163 w 4287499"/>
              <a:gd name="connsiteY42" fmla="*/ 4987925 h 6858000"/>
              <a:gd name="connsiteX43" fmla="*/ 168275 w 4287499"/>
              <a:gd name="connsiteY43" fmla="*/ 4935537 h 6858000"/>
              <a:gd name="connsiteX44" fmla="*/ 176213 w 4287499"/>
              <a:gd name="connsiteY44" fmla="*/ 4875212 h 6858000"/>
              <a:gd name="connsiteX45" fmla="*/ 179388 w 4287499"/>
              <a:gd name="connsiteY45" fmla="*/ 4806950 h 6858000"/>
              <a:gd name="connsiteX46" fmla="*/ 176213 w 4287499"/>
              <a:gd name="connsiteY46" fmla="*/ 4738687 h 6858000"/>
              <a:gd name="connsiteX47" fmla="*/ 168275 w 4287499"/>
              <a:gd name="connsiteY47" fmla="*/ 4678362 h 6858000"/>
              <a:gd name="connsiteX48" fmla="*/ 157163 w 4287499"/>
              <a:gd name="connsiteY48" fmla="*/ 4625975 h 6858000"/>
              <a:gd name="connsiteX49" fmla="*/ 142875 w 4287499"/>
              <a:gd name="connsiteY49" fmla="*/ 4579937 h 6858000"/>
              <a:gd name="connsiteX50" fmla="*/ 127000 w 4287499"/>
              <a:gd name="connsiteY50" fmla="*/ 4537075 h 6858000"/>
              <a:gd name="connsiteX51" fmla="*/ 107950 w 4287499"/>
              <a:gd name="connsiteY51" fmla="*/ 4498975 h 6858000"/>
              <a:gd name="connsiteX52" fmla="*/ 69850 w 4287499"/>
              <a:gd name="connsiteY52" fmla="*/ 4424362 h 6858000"/>
              <a:gd name="connsiteX53" fmla="*/ 52388 w 4287499"/>
              <a:gd name="connsiteY53" fmla="*/ 4386262 h 6858000"/>
              <a:gd name="connsiteX54" fmla="*/ 34925 w 4287499"/>
              <a:gd name="connsiteY54" fmla="*/ 4343400 h 6858000"/>
              <a:gd name="connsiteX55" fmla="*/ 20638 w 4287499"/>
              <a:gd name="connsiteY55" fmla="*/ 4297362 h 6858000"/>
              <a:gd name="connsiteX56" fmla="*/ 11113 w 4287499"/>
              <a:gd name="connsiteY56" fmla="*/ 4244975 h 6858000"/>
              <a:gd name="connsiteX57" fmla="*/ 1588 w 4287499"/>
              <a:gd name="connsiteY57" fmla="*/ 4186237 h 6858000"/>
              <a:gd name="connsiteX58" fmla="*/ 0 w 4287499"/>
              <a:gd name="connsiteY58" fmla="*/ 4116387 h 6858000"/>
              <a:gd name="connsiteX59" fmla="*/ 1588 w 4287499"/>
              <a:gd name="connsiteY59" fmla="*/ 4048125 h 6858000"/>
              <a:gd name="connsiteX60" fmla="*/ 11113 w 4287499"/>
              <a:gd name="connsiteY60" fmla="*/ 3987800 h 6858000"/>
              <a:gd name="connsiteX61" fmla="*/ 20638 w 4287499"/>
              <a:gd name="connsiteY61" fmla="*/ 3935412 h 6858000"/>
              <a:gd name="connsiteX62" fmla="*/ 34925 w 4287499"/>
              <a:gd name="connsiteY62" fmla="*/ 3890962 h 6858000"/>
              <a:gd name="connsiteX63" fmla="*/ 52388 w 4287499"/>
              <a:gd name="connsiteY63" fmla="*/ 3848100 h 6858000"/>
              <a:gd name="connsiteX64" fmla="*/ 69850 w 4287499"/>
              <a:gd name="connsiteY64" fmla="*/ 3811587 h 6858000"/>
              <a:gd name="connsiteX65" fmla="*/ 107950 w 4287499"/>
              <a:gd name="connsiteY65" fmla="*/ 3736975 h 6858000"/>
              <a:gd name="connsiteX66" fmla="*/ 127000 w 4287499"/>
              <a:gd name="connsiteY66" fmla="*/ 3697287 h 6858000"/>
              <a:gd name="connsiteX67" fmla="*/ 142875 w 4287499"/>
              <a:gd name="connsiteY67" fmla="*/ 3656012 h 6858000"/>
              <a:gd name="connsiteX68" fmla="*/ 157163 w 4287499"/>
              <a:gd name="connsiteY68" fmla="*/ 3609975 h 6858000"/>
              <a:gd name="connsiteX69" fmla="*/ 168275 w 4287499"/>
              <a:gd name="connsiteY69" fmla="*/ 3557587 h 6858000"/>
              <a:gd name="connsiteX70" fmla="*/ 176213 w 4287499"/>
              <a:gd name="connsiteY70" fmla="*/ 3497262 h 6858000"/>
              <a:gd name="connsiteX71" fmla="*/ 179388 w 4287499"/>
              <a:gd name="connsiteY71" fmla="*/ 3427412 h 6858000"/>
              <a:gd name="connsiteX72" fmla="*/ 176213 w 4287499"/>
              <a:gd name="connsiteY72" fmla="*/ 3360737 h 6858000"/>
              <a:gd name="connsiteX73" fmla="*/ 168275 w 4287499"/>
              <a:gd name="connsiteY73" fmla="*/ 3300412 h 6858000"/>
              <a:gd name="connsiteX74" fmla="*/ 157163 w 4287499"/>
              <a:gd name="connsiteY74" fmla="*/ 3248025 h 6858000"/>
              <a:gd name="connsiteX75" fmla="*/ 142875 w 4287499"/>
              <a:gd name="connsiteY75" fmla="*/ 3201987 h 6858000"/>
              <a:gd name="connsiteX76" fmla="*/ 127000 w 4287499"/>
              <a:gd name="connsiteY76" fmla="*/ 3160712 h 6858000"/>
              <a:gd name="connsiteX77" fmla="*/ 107950 w 4287499"/>
              <a:gd name="connsiteY77" fmla="*/ 3121025 h 6858000"/>
              <a:gd name="connsiteX78" fmla="*/ 88900 w 4287499"/>
              <a:gd name="connsiteY78" fmla="*/ 3084512 h 6858000"/>
              <a:gd name="connsiteX79" fmla="*/ 69850 w 4287499"/>
              <a:gd name="connsiteY79" fmla="*/ 3046412 h 6858000"/>
              <a:gd name="connsiteX80" fmla="*/ 52388 w 4287499"/>
              <a:gd name="connsiteY80" fmla="*/ 3009900 h 6858000"/>
              <a:gd name="connsiteX81" fmla="*/ 34925 w 4287499"/>
              <a:gd name="connsiteY81" fmla="*/ 2967037 h 6858000"/>
              <a:gd name="connsiteX82" fmla="*/ 20638 w 4287499"/>
              <a:gd name="connsiteY82" fmla="*/ 2922587 h 6858000"/>
              <a:gd name="connsiteX83" fmla="*/ 11113 w 4287499"/>
              <a:gd name="connsiteY83" fmla="*/ 2868612 h 6858000"/>
              <a:gd name="connsiteX84" fmla="*/ 1588 w 4287499"/>
              <a:gd name="connsiteY84" fmla="*/ 2809875 h 6858000"/>
              <a:gd name="connsiteX85" fmla="*/ 0 w 4287499"/>
              <a:gd name="connsiteY85" fmla="*/ 2741612 h 6858000"/>
              <a:gd name="connsiteX86" fmla="*/ 1588 w 4287499"/>
              <a:gd name="connsiteY86" fmla="*/ 2671762 h 6858000"/>
              <a:gd name="connsiteX87" fmla="*/ 11113 w 4287499"/>
              <a:gd name="connsiteY87" fmla="*/ 2613025 h 6858000"/>
              <a:gd name="connsiteX88" fmla="*/ 20638 w 4287499"/>
              <a:gd name="connsiteY88" fmla="*/ 2560637 h 6858000"/>
              <a:gd name="connsiteX89" fmla="*/ 34925 w 4287499"/>
              <a:gd name="connsiteY89" fmla="*/ 2513012 h 6858000"/>
              <a:gd name="connsiteX90" fmla="*/ 52388 w 4287499"/>
              <a:gd name="connsiteY90" fmla="*/ 2471737 h 6858000"/>
              <a:gd name="connsiteX91" fmla="*/ 69850 w 4287499"/>
              <a:gd name="connsiteY91" fmla="*/ 2433637 h 6858000"/>
              <a:gd name="connsiteX92" fmla="*/ 88900 w 4287499"/>
              <a:gd name="connsiteY92" fmla="*/ 2395537 h 6858000"/>
              <a:gd name="connsiteX93" fmla="*/ 107950 w 4287499"/>
              <a:gd name="connsiteY93" fmla="*/ 2359025 h 6858000"/>
              <a:gd name="connsiteX94" fmla="*/ 127000 w 4287499"/>
              <a:gd name="connsiteY94" fmla="*/ 2319337 h 6858000"/>
              <a:gd name="connsiteX95" fmla="*/ 142875 w 4287499"/>
              <a:gd name="connsiteY95" fmla="*/ 2278062 h 6858000"/>
              <a:gd name="connsiteX96" fmla="*/ 157163 w 4287499"/>
              <a:gd name="connsiteY96" fmla="*/ 2232025 h 6858000"/>
              <a:gd name="connsiteX97" fmla="*/ 168275 w 4287499"/>
              <a:gd name="connsiteY97" fmla="*/ 2179637 h 6858000"/>
              <a:gd name="connsiteX98" fmla="*/ 176213 w 4287499"/>
              <a:gd name="connsiteY98" fmla="*/ 2119312 h 6858000"/>
              <a:gd name="connsiteX99" fmla="*/ 179388 w 4287499"/>
              <a:gd name="connsiteY99" fmla="*/ 2051050 h 6858000"/>
              <a:gd name="connsiteX100" fmla="*/ 176213 w 4287499"/>
              <a:gd name="connsiteY100" fmla="*/ 1982787 h 6858000"/>
              <a:gd name="connsiteX101" fmla="*/ 168275 w 4287499"/>
              <a:gd name="connsiteY101" fmla="*/ 1922462 h 6858000"/>
              <a:gd name="connsiteX102" fmla="*/ 157163 w 4287499"/>
              <a:gd name="connsiteY102" fmla="*/ 1870075 h 6858000"/>
              <a:gd name="connsiteX103" fmla="*/ 142875 w 4287499"/>
              <a:gd name="connsiteY103" fmla="*/ 1824037 h 6858000"/>
              <a:gd name="connsiteX104" fmla="*/ 127000 w 4287499"/>
              <a:gd name="connsiteY104" fmla="*/ 1782762 h 6858000"/>
              <a:gd name="connsiteX105" fmla="*/ 107950 w 4287499"/>
              <a:gd name="connsiteY105" fmla="*/ 1743075 h 6858000"/>
              <a:gd name="connsiteX106" fmla="*/ 88900 w 4287499"/>
              <a:gd name="connsiteY106" fmla="*/ 1708150 h 6858000"/>
              <a:gd name="connsiteX107" fmla="*/ 69850 w 4287499"/>
              <a:gd name="connsiteY107" fmla="*/ 1671637 h 6858000"/>
              <a:gd name="connsiteX108" fmla="*/ 52388 w 4287499"/>
              <a:gd name="connsiteY108" fmla="*/ 1631950 h 6858000"/>
              <a:gd name="connsiteX109" fmla="*/ 34925 w 4287499"/>
              <a:gd name="connsiteY109" fmla="*/ 1589087 h 6858000"/>
              <a:gd name="connsiteX110" fmla="*/ 20638 w 4287499"/>
              <a:gd name="connsiteY110" fmla="*/ 1544637 h 6858000"/>
              <a:gd name="connsiteX111" fmla="*/ 11113 w 4287499"/>
              <a:gd name="connsiteY111" fmla="*/ 1492250 h 6858000"/>
              <a:gd name="connsiteX112" fmla="*/ 1588 w 4287499"/>
              <a:gd name="connsiteY112" fmla="*/ 1431925 h 6858000"/>
              <a:gd name="connsiteX113" fmla="*/ 0 w 4287499"/>
              <a:gd name="connsiteY113" fmla="*/ 1363662 h 6858000"/>
              <a:gd name="connsiteX114" fmla="*/ 1588 w 4287499"/>
              <a:gd name="connsiteY114" fmla="*/ 1295400 h 6858000"/>
              <a:gd name="connsiteX115" fmla="*/ 11113 w 4287499"/>
              <a:gd name="connsiteY115" fmla="*/ 1235075 h 6858000"/>
              <a:gd name="connsiteX116" fmla="*/ 20638 w 4287499"/>
              <a:gd name="connsiteY116" fmla="*/ 1182687 h 6858000"/>
              <a:gd name="connsiteX117" fmla="*/ 34925 w 4287499"/>
              <a:gd name="connsiteY117" fmla="*/ 1136650 h 6858000"/>
              <a:gd name="connsiteX118" fmla="*/ 52388 w 4287499"/>
              <a:gd name="connsiteY118" fmla="*/ 1095375 h 6858000"/>
              <a:gd name="connsiteX119" fmla="*/ 69850 w 4287499"/>
              <a:gd name="connsiteY119" fmla="*/ 1055687 h 6858000"/>
              <a:gd name="connsiteX120" fmla="*/ 88900 w 4287499"/>
              <a:gd name="connsiteY120" fmla="*/ 1017587 h 6858000"/>
              <a:gd name="connsiteX121" fmla="*/ 107950 w 4287499"/>
              <a:gd name="connsiteY121" fmla="*/ 981075 h 6858000"/>
              <a:gd name="connsiteX122" fmla="*/ 127000 w 4287499"/>
              <a:gd name="connsiteY122" fmla="*/ 942975 h 6858000"/>
              <a:gd name="connsiteX123" fmla="*/ 142875 w 4287499"/>
              <a:gd name="connsiteY123" fmla="*/ 901700 h 6858000"/>
              <a:gd name="connsiteX124" fmla="*/ 157163 w 4287499"/>
              <a:gd name="connsiteY124" fmla="*/ 854075 h 6858000"/>
              <a:gd name="connsiteX125" fmla="*/ 168275 w 4287499"/>
              <a:gd name="connsiteY125" fmla="*/ 801687 h 6858000"/>
              <a:gd name="connsiteX126" fmla="*/ 176213 w 4287499"/>
              <a:gd name="connsiteY126" fmla="*/ 744537 h 6858000"/>
              <a:gd name="connsiteX127" fmla="*/ 179388 w 4287499"/>
              <a:gd name="connsiteY127" fmla="*/ 673100 h 6858000"/>
              <a:gd name="connsiteX128" fmla="*/ 176213 w 4287499"/>
              <a:gd name="connsiteY128" fmla="*/ 606425 h 6858000"/>
              <a:gd name="connsiteX129" fmla="*/ 168275 w 4287499"/>
              <a:gd name="connsiteY129" fmla="*/ 546100 h 6858000"/>
              <a:gd name="connsiteX130" fmla="*/ 157163 w 4287499"/>
              <a:gd name="connsiteY130" fmla="*/ 496887 h 6858000"/>
              <a:gd name="connsiteX131" fmla="*/ 142875 w 4287499"/>
              <a:gd name="connsiteY131" fmla="*/ 450850 h 6858000"/>
              <a:gd name="connsiteX132" fmla="*/ 127000 w 4287499"/>
              <a:gd name="connsiteY132" fmla="*/ 409575 h 6858000"/>
              <a:gd name="connsiteX133" fmla="*/ 109538 w 4287499"/>
              <a:gd name="connsiteY133" fmla="*/ 369887 h 6858000"/>
              <a:gd name="connsiteX134" fmla="*/ 92075 w 4287499"/>
              <a:gd name="connsiteY134" fmla="*/ 334962 h 6858000"/>
              <a:gd name="connsiteX135" fmla="*/ 73025 w 4287499"/>
              <a:gd name="connsiteY135" fmla="*/ 296862 h 6858000"/>
              <a:gd name="connsiteX136" fmla="*/ 53975 w 4287499"/>
              <a:gd name="connsiteY136" fmla="*/ 260350 h 6858000"/>
              <a:gd name="connsiteX137" fmla="*/ 38100 w 4287499"/>
              <a:gd name="connsiteY137" fmla="*/ 217487 h 6858000"/>
              <a:gd name="connsiteX138" fmla="*/ 22225 w 4287499"/>
              <a:gd name="connsiteY138" fmla="*/ 174625 h 6858000"/>
              <a:gd name="connsiteX139" fmla="*/ 12700 w 4287499"/>
              <a:gd name="connsiteY139" fmla="*/ 122237 h 6858000"/>
              <a:gd name="connsiteX140" fmla="*/ 4763 w 428749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87499" h="6858000">
                <a:moveTo>
                  <a:pt x="0" y="0"/>
                </a:moveTo>
                <a:lnTo>
                  <a:pt x="4287499" y="0"/>
                </a:lnTo>
                <a:lnTo>
                  <a:pt x="4287499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3205" y="382384"/>
            <a:ext cx="3138245" cy="1821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arborvitae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4DC27C-0C5E-4B7E-8691-40EB45280CA9}"/>
              </a:ext>
            </a:extLst>
          </p:cNvPr>
          <p:cNvSpPr txBox="1"/>
          <p:nvPr/>
        </p:nvSpPr>
        <p:spPr>
          <a:xfrm>
            <a:off x="8463205" y="2460171"/>
            <a:ext cx="3138246" cy="3626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Grows 12-14 feet tall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deep and rich green color year-round,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foliage grows in flat sprays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close up, the needles appear covered in fine green scales. </a:t>
            </a:r>
          </a:p>
        </p:txBody>
      </p:sp>
    </p:spTree>
    <p:extLst>
      <p:ext uri="{BB962C8B-B14F-4D97-AF65-F5344CB8AC3E}">
        <p14:creationId xmlns:p14="http://schemas.microsoft.com/office/powerpoint/2010/main" val="4033803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8AFFF25-F4D6-4BBC-841D-3B3014ED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15684" y="0"/>
            <a:ext cx="5676316" cy="6858000"/>
          </a:xfrm>
          <a:custGeom>
            <a:avLst/>
            <a:gdLst>
              <a:gd name="connsiteX0" fmla="*/ 0 w 5676316"/>
              <a:gd name="connsiteY0" fmla="*/ 0 h 6858000"/>
              <a:gd name="connsiteX1" fmla="*/ 5676316 w 5676316"/>
              <a:gd name="connsiteY1" fmla="*/ 0 h 6858000"/>
              <a:gd name="connsiteX2" fmla="*/ 5676316 w 5676316"/>
              <a:gd name="connsiteY2" fmla="*/ 6858000 h 6858000"/>
              <a:gd name="connsiteX3" fmla="*/ 0 w 5676316"/>
              <a:gd name="connsiteY3" fmla="*/ 6858000 h 6858000"/>
              <a:gd name="connsiteX4" fmla="*/ 4763 w 5676316"/>
              <a:gd name="connsiteY4" fmla="*/ 6791325 h 6858000"/>
              <a:gd name="connsiteX5" fmla="*/ 12700 w 5676316"/>
              <a:gd name="connsiteY5" fmla="*/ 6735762 h 6858000"/>
              <a:gd name="connsiteX6" fmla="*/ 22225 w 5676316"/>
              <a:gd name="connsiteY6" fmla="*/ 6683375 h 6858000"/>
              <a:gd name="connsiteX7" fmla="*/ 38100 w 5676316"/>
              <a:gd name="connsiteY7" fmla="*/ 6640512 h 6858000"/>
              <a:gd name="connsiteX8" fmla="*/ 53975 w 5676316"/>
              <a:gd name="connsiteY8" fmla="*/ 6597650 h 6858000"/>
              <a:gd name="connsiteX9" fmla="*/ 73025 w 5676316"/>
              <a:gd name="connsiteY9" fmla="*/ 6561137 h 6858000"/>
              <a:gd name="connsiteX10" fmla="*/ 92075 w 5676316"/>
              <a:gd name="connsiteY10" fmla="*/ 6523037 h 6858000"/>
              <a:gd name="connsiteX11" fmla="*/ 109538 w 5676316"/>
              <a:gd name="connsiteY11" fmla="*/ 6488112 h 6858000"/>
              <a:gd name="connsiteX12" fmla="*/ 127000 w 5676316"/>
              <a:gd name="connsiteY12" fmla="*/ 6448425 h 6858000"/>
              <a:gd name="connsiteX13" fmla="*/ 142875 w 5676316"/>
              <a:gd name="connsiteY13" fmla="*/ 6407150 h 6858000"/>
              <a:gd name="connsiteX14" fmla="*/ 157163 w 5676316"/>
              <a:gd name="connsiteY14" fmla="*/ 6361112 h 6858000"/>
              <a:gd name="connsiteX15" fmla="*/ 168275 w 5676316"/>
              <a:gd name="connsiteY15" fmla="*/ 6311900 h 6858000"/>
              <a:gd name="connsiteX16" fmla="*/ 176213 w 5676316"/>
              <a:gd name="connsiteY16" fmla="*/ 6251575 h 6858000"/>
              <a:gd name="connsiteX17" fmla="*/ 179388 w 5676316"/>
              <a:gd name="connsiteY17" fmla="*/ 6183312 h 6858000"/>
              <a:gd name="connsiteX18" fmla="*/ 176213 w 5676316"/>
              <a:gd name="connsiteY18" fmla="*/ 6113462 h 6858000"/>
              <a:gd name="connsiteX19" fmla="*/ 168275 w 5676316"/>
              <a:gd name="connsiteY19" fmla="*/ 6056312 h 6858000"/>
              <a:gd name="connsiteX20" fmla="*/ 157163 w 5676316"/>
              <a:gd name="connsiteY20" fmla="*/ 6003925 h 6858000"/>
              <a:gd name="connsiteX21" fmla="*/ 142875 w 5676316"/>
              <a:gd name="connsiteY21" fmla="*/ 5956300 h 6858000"/>
              <a:gd name="connsiteX22" fmla="*/ 127000 w 5676316"/>
              <a:gd name="connsiteY22" fmla="*/ 5915025 h 6858000"/>
              <a:gd name="connsiteX23" fmla="*/ 107950 w 5676316"/>
              <a:gd name="connsiteY23" fmla="*/ 5876925 h 6858000"/>
              <a:gd name="connsiteX24" fmla="*/ 88900 w 5676316"/>
              <a:gd name="connsiteY24" fmla="*/ 5840412 h 6858000"/>
              <a:gd name="connsiteX25" fmla="*/ 69850 w 5676316"/>
              <a:gd name="connsiteY25" fmla="*/ 5802312 h 6858000"/>
              <a:gd name="connsiteX26" fmla="*/ 52388 w 5676316"/>
              <a:gd name="connsiteY26" fmla="*/ 5762625 h 6858000"/>
              <a:gd name="connsiteX27" fmla="*/ 34925 w 5676316"/>
              <a:gd name="connsiteY27" fmla="*/ 5721350 h 6858000"/>
              <a:gd name="connsiteX28" fmla="*/ 20638 w 5676316"/>
              <a:gd name="connsiteY28" fmla="*/ 5675312 h 6858000"/>
              <a:gd name="connsiteX29" fmla="*/ 11113 w 5676316"/>
              <a:gd name="connsiteY29" fmla="*/ 5622925 h 6858000"/>
              <a:gd name="connsiteX30" fmla="*/ 1588 w 5676316"/>
              <a:gd name="connsiteY30" fmla="*/ 5562600 h 6858000"/>
              <a:gd name="connsiteX31" fmla="*/ 0 w 5676316"/>
              <a:gd name="connsiteY31" fmla="*/ 5494337 h 6858000"/>
              <a:gd name="connsiteX32" fmla="*/ 1588 w 5676316"/>
              <a:gd name="connsiteY32" fmla="*/ 5426075 h 6858000"/>
              <a:gd name="connsiteX33" fmla="*/ 11113 w 5676316"/>
              <a:gd name="connsiteY33" fmla="*/ 5365750 h 6858000"/>
              <a:gd name="connsiteX34" fmla="*/ 20638 w 5676316"/>
              <a:gd name="connsiteY34" fmla="*/ 5313362 h 6858000"/>
              <a:gd name="connsiteX35" fmla="*/ 34925 w 5676316"/>
              <a:gd name="connsiteY35" fmla="*/ 5268912 h 6858000"/>
              <a:gd name="connsiteX36" fmla="*/ 52388 w 5676316"/>
              <a:gd name="connsiteY36" fmla="*/ 5226050 h 6858000"/>
              <a:gd name="connsiteX37" fmla="*/ 69850 w 5676316"/>
              <a:gd name="connsiteY37" fmla="*/ 5186362 h 6858000"/>
              <a:gd name="connsiteX38" fmla="*/ 88900 w 5676316"/>
              <a:gd name="connsiteY38" fmla="*/ 5149850 h 6858000"/>
              <a:gd name="connsiteX39" fmla="*/ 107950 w 5676316"/>
              <a:gd name="connsiteY39" fmla="*/ 5114925 h 6858000"/>
              <a:gd name="connsiteX40" fmla="*/ 127000 w 5676316"/>
              <a:gd name="connsiteY40" fmla="*/ 5075237 h 6858000"/>
              <a:gd name="connsiteX41" fmla="*/ 142875 w 5676316"/>
              <a:gd name="connsiteY41" fmla="*/ 5033962 h 6858000"/>
              <a:gd name="connsiteX42" fmla="*/ 157163 w 5676316"/>
              <a:gd name="connsiteY42" fmla="*/ 4987925 h 6858000"/>
              <a:gd name="connsiteX43" fmla="*/ 168275 w 5676316"/>
              <a:gd name="connsiteY43" fmla="*/ 4935537 h 6858000"/>
              <a:gd name="connsiteX44" fmla="*/ 176213 w 5676316"/>
              <a:gd name="connsiteY44" fmla="*/ 4875212 h 6858000"/>
              <a:gd name="connsiteX45" fmla="*/ 179388 w 5676316"/>
              <a:gd name="connsiteY45" fmla="*/ 4806950 h 6858000"/>
              <a:gd name="connsiteX46" fmla="*/ 176213 w 5676316"/>
              <a:gd name="connsiteY46" fmla="*/ 4738687 h 6858000"/>
              <a:gd name="connsiteX47" fmla="*/ 168275 w 5676316"/>
              <a:gd name="connsiteY47" fmla="*/ 4678362 h 6858000"/>
              <a:gd name="connsiteX48" fmla="*/ 157163 w 5676316"/>
              <a:gd name="connsiteY48" fmla="*/ 4625975 h 6858000"/>
              <a:gd name="connsiteX49" fmla="*/ 142875 w 5676316"/>
              <a:gd name="connsiteY49" fmla="*/ 4579937 h 6858000"/>
              <a:gd name="connsiteX50" fmla="*/ 127000 w 5676316"/>
              <a:gd name="connsiteY50" fmla="*/ 4537075 h 6858000"/>
              <a:gd name="connsiteX51" fmla="*/ 107950 w 5676316"/>
              <a:gd name="connsiteY51" fmla="*/ 4498975 h 6858000"/>
              <a:gd name="connsiteX52" fmla="*/ 69850 w 5676316"/>
              <a:gd name="connsiteY52" fmla="*/ 4424362 h 6858000"/>
              <a:gd name="connsiteX53" fmla="*/ 52388 w 5676316"/>
              <a:gd name="connsiteY53" fmla="*/ 4386262 h 6858000"/>
              <a:gd name="connsiteX54" fmla="*/ 34925 w 5676316"/>
              <a:gd name="connsiteY54" fmla="*/ 4343400 h 6858000"/>
              <a:gd name="connsiteX55" fmla="*/ 20638 w 5676316"/>
              <a:gd name="connsiteY55" fmla="*/ 4297362 h 6858000"/>
              <a:gd name="connsiteX56" fmla="*/ 11113 w 5676316"/>
              <a:gd name="connsiteY56" fmla="*/ 4244975 h 6858000"/>
              <a:gd name="connsiteX57" fmla="*/ 1588 w 5676316"/>
              <a:gd name="connsiteY57" fmla="*/ 4186237 h 6858000"/>
              <a:gd name="connsiteX58" fmla="*/ 0 w 5676316"/>
              <a:gd name="connsiteY58" fmla="*/ 4116387 h 6858000"/>
              <a:gd name="connsiteX59" fmla="*/ 1588 w 5676316"/>
              <a:gd name="connsiteY59" fmla="*/ 4048125 h 6858000"/>
              <a:gd name="connsiteX60" fmla="*/ 11113 w 5676316"/>
              <a:gd name="connsiteY60" fmla="*/ 3987800 h 6858000"/>
              <a:gd name="connsiteX61" fmla="*/ 20638 w 5676316"/>
              <a:gd name="connsiteY61" fmla="*/ 3935412 h 6858000"/>
              <a:gd name="connsiteX62" fmla="*/ 34925 w 5676316"/>
              <a:gd name="connsiteY62" fmla="*/ 3890962 h 6858000"/>
              <a:gd name="connsiteX63" fmla="*/ 52388 w 5676316"/>
              <a:gd name="connsiteY63" fmla="*/ 3848100 h 6858000"/>
              <a:gd name="connsiteX64" fmla="*/ 69850 w 5676316"/>
              <a:gd name="connsiteY64" fmla="*/ 3811587 h 6858000"/>
              <a:gd name="connsiteX65" fmla="*/ 107950 w 5676316"/>
              <a:gd name="connsiteY65" fmla="*/ 3736975 h 6858000"/>
              <a:gd name="connsiteX66" fmla="*/ 127000 w 5676316"/>
              <a:gd name="connsiteY66" fmla="*/ 3697287 h 6858000"/>
              <a:gd name="connsiteX67" fmla="*/ 142875 w 5676316"/>
              <a:gd name="connsiteY67" fmla="*/ 3656012 h 6858000"/>
              <a:gd name="connsiteX68" fmla="*/ 157163 w 5676316"/>
              <a:gd name="connsiteY68" fmla="*/ 3609975 h 6858000"/>
              <a:gd name="connsiteX69" fmla="*/ 168275 w 5676316"/>
              <a:gd name="connsiteY69" fmla="*/ 3557587 h 6858000"/>
              <a:gd name="connsiteX70" fmla="*/ 176213 w 5676316"/>
              <a:gd name="connsiteY70" fmla="*/ 3497262 h 6858000"/>
              <a:gd name="connsiteX71" fmla="*/ 179388 w 5676316"/>
              <a:gd name="connsiteY71" fmla="*/ 3427412 h 6858000"/>
              <a:gd name="connsiteX72" fmla="*/ 176213 w 5676316"/>
              <a:gd name="connsiteY72" fmla="*/ 3360737 h 6858000"/>
              <a:gd name="connsiteX73" fmla="*/ 168275 w 5676316"/>
              <a:gd name="connsiteY73" fmla="*/ 3300412 h 6858000"/>
              <a:gd name="connsiteX74" fmla="*/ 157163 w 5676316"/>
              <a:gd name="connsiteY74" fmla="*/ 3248025 h 6858000"/>
              <a:gd name="connsiteX75" fmla="*/ 142875 w 5676316"/>
              <a:gd name="connsiteY75" fmla="*/ 3201987 h 6858000"/>
              <a:gd name="connsiteX76" fmla="*/ 127000 w 5676316"/>
              <a:gd name="connsiteY76" fmla="*/ 3160712 h 6858000"/>
              <a:gd name="connsiteX77" fmla="*/ 107950 w 5676316"/>
              <a:gd name="connsiteY77" fmla="*/ 3121025 h 6858000"/>
              <a:gd name="connsiteX78" fmla="*/ 88900 w 5676316"/>
              <a:gd name="connsiteY78" fmla="*/ 3084512 h 6858000"/>
              <a:gd name="connsiteX79" fmla="*/ 69850 w 5676316"/>
              <a:gd name="connsiteY79" fmla="*/ 3046412 h 6858000"/>
              <a:gd name="connsiteX80" fmla="*/ 52388 w 5676316"/>
              <a:gd name="connsiteY80" fmla="*/ 3009900 h 6858000"/>
              <a:gd name="connsiteX81" fmla="*/ 34925 w 5676316"/>
              <a:gd name="connsiteY81" fmla="*/ 2967037 h 6858000"/>
              <a:gd name="connsiteX82" fmla="*/ 20638 w 5676316"/>
              <a:gd name="connsiteY82" fmla="*/ 2922587 h 6858000"/>
              <a:gd name="connsiteX83" fmla="*/ 11113 w 5676316"/>
              <a:gd name="connsiteY83" fmla="*/ 2868612 h 6858000"/>
              <a:gd name="connsiteX84" fmla="*/ 1588 w 5676316"/>
              <a:gd name="connsiteY84" fmla="*/ 2809875 h 6858000"/>
              <a:gd name="connsiteX85" fmla="*/ 0 w 5676316"/>
              <a:gd name="connsiteY85" fmla="*/ 2741612 h 6858000"/>
              <a:gd name="connsiteX86" fmla="*/ 1588 w 5676316"/>
              <a:gd name="connsiteY86" fmla="*/ 2671762 h 6858000"/>
              <a:gd name="connsiteX87" fmla="*/ 11113 w 5676316"/>
              <a:gd name="connsiteY87" fmla="*/ 2613025 h 6858000"/>
              <a:gd name="connsiteX88" fmla="*/ 20638 w 5676316"/>
              <a:gd name="connsiteY88" fmla="*/ 2560637 h 6858000"/>
              <a:gd name="connsiteX89" fmla="*/ 34925 w 5676316"/>
              <a:gd name="connsiteY89" fmla="*/ 2513012 h 6858000"/>
              <a:gd name="connsiteX90" fmla="*/ 52388 w 5676316"/>
              <a:gd name="connsiteY90" fmla="*/ 2471737 h 6858000"/>
              <a:gd name="connsiteX91" fmla="*/ 69850 w 5676316"/>
              <a:gd name="connsiteY91" fmla="*/ 2433637 h 6858000"/>
              <a:gd name="connsiteX92" fmla="*/ 88900 w 5676316"/>
              <a:gd name="connsiteY92" fmla="*/ 2395537 h 6858000"/>
              <a:gd name="connsiteX93" fmla="*/ 107950 w 5676316"/>
              <a:gd name="connsiteY93" fmla="*/ 2359025 h 6858000"/>
              <a:gd name="connsiteX94" fmla="*/ 127000 w 5676316"/>
              <a:gd name="connsiteY94" fmla="*/ 2319337 h 6858000"/>
              <a:gd name="connsiteX95" fmla="*/ 142875 w 5676316"/>
              <a:gd name="connsiteY95" fmla="*/ 2278062 h 6858000"/>
              <a:gd name="connsiteX96" fmla="*/ 157163 w 5676316"/>
              <a:gd name="connsiteY96" fmla="*/ 2232025 h 6858000"/>
              <a:gd name="connsiteX97" fmla="*/ 168275 w 5676316"/>
              <a:gd name="connsiteY97" fmla="*/ 2179637 h 6858000"/>
              <a:gd name="connsiteX98" fmla="*/ 176213 w 5676316"/>
              <a:gd name="connsiteY98" fmla="*/ 2119312 h 6858000"/>
              <a:gd name="connsiteX99" fmla="*/ 179388 w 5676316"/>
              <a:gd name="connsiteY99" fmla="*/ 2051050 h 6858000"/>
              <a:gd name="connsiteX100" fmla="*/ 176213 w 5676316"/>
              <a:gd name="connsiteY100" fmla="*/ 1982787 h 6858000"/>
              <a:gd name="connsiteX101" fmla="*/ 168275 w 5676316"/>
              <a:gd name="connsiteY101" fmla="*/ 1922462 h 6858000"/>
              <a:gd name="connsiteX102" fmla="*/ 157163 w 5676316"/>
              <a:gd name="connsiteY102" fmla="*/ 1870075 h 6858000"/>
              <a:gd name="connsiteX103" fmla="*/ 142875 w 5676316"/>
              <a:gd name="connsiteY103" fmla="*/ 1824037 h 6858000"/>
              <a:gd name="connsiteX104" fmla="*/ 127000 w 5676316"/>
              <a:gd name="connsiteY104" fmla="*/ 1782762 h 6858000"/>
              <a:gd name="connsiteX105" fmla="*/ 107950 w 5676316"/>
              <a:gd name="connsiteY105" fmla="*/ 1743075 h 6858000"/>
              <a:gd name="connsiteX106" fmla="*/ 88900 w 5676316"/>
              <a:gd name="connsiteY106" fmla="*/ 1708150 h 6858000"/>
              <a:gd name="connsiteX107" fmla="*/ 69850 w 5676316"/>
              <a:gd name="connsiteY107" fmla="*/ 1671637 h 6858000"/>
              <a:gd name="connsiteX108" fmla="*/ 52388 w 5676316"/>
              <a:gd name="connsiteY108" fmla="*/ 1631950 h 6858000"/>
              <a:gd name="connsiteX109" fmla="*/ 34925 w 5676316"/>
              <a:gd name="connsiteY109" fmla="*/ 1589087 h 6858000"/>
              <a:gd name="connsiteX110" fmla="*/ 20638 w 5676316"/>
              <a:gd name="connsiteY110" fmla="*/ 1544637 h 6858000"/>
              <a:gd name="connsiteX111" fmla="*/ 11113 w 5676316"/>
              <a:gd name="connsiteY111" fmla="*/ 1492250 h 6858000"/>
              <a:gd name="connsiteX112" fmla="*/ 1588 w 5676316"/>
              <a:gd name="connsiteY112" fmla="*/ 1431925 h 6858000"/>
              <a:gd name="connsiteX113" fmla="*/ 0 w 5676316"/>
              <a:gd name="connsiteY113" fmla="*/ 1363662 h 6858000"/>
              <a:gd name="connsiteX114" fmla="*/ 1588 w 5676316"/>
              <a:gd name="connsiteY114" fmla="*/ 1295400 h 6858000"/>
              <a:gd name="connsiteX115" fmla="*/ 11113 w 5676316"/>
              <a:gd name="connsiteY115" fmla="*/ 1235075 h 6858000"/>
              <a:gd name="connsiteX116" fmla="*/ 20638 w 5676316"/>
              <a:gd name="connsiteY116" fmla="*/ 1182687 h 6858000"/>
              <a:gd name="connsiteX117" fmla="*/ 34925 w 5676316"/>
              <a:gd name="connsiteY117" fmla="*/ 1136650 h 6858000"/>
              <a:gd name="connsiteX118" fmla="*/ 52388 w 5676316"/>
              <a:gd name="connsiteY118" fmla="*/ 1095375 h 6858000"/>
              <a:gd name="connsiteX119" fmla="*/ 69850 w 5676316"/>
              <a:gd name="connsiteY119" fmla="*/ 1055687 h 6858000"/>
              <a:gd name="connsiteX120" fmla="*/ 88900 w 5676316"/>
              <a:gd name="connsiteY120" fmla="*/ 1017587 h 6858000"/>
              <a:gd name="connsiteX121" fmla="*/ 107950 w 5676316"/>
              <a:gd name="connsiteY121" fmla="*/ 981075 h 6858000"/>
              <a:gd name="connsiteX122" fmla="*/ 127000 w 5676316"/>
              <a:gd name="connsiteY122" fmla="*/ 942975 h 6858000"/>
              <a:gd name="connsiteX123" fmla="*/ 142875 w 5676316"/>
              <a:gd name="connsiteY123" fmla="*/ 901700 h 6858000"/>
              <a:gd name="connsiteX124" fmla="*/ 157163 w 5676316"/>
              <a:gd name="connsiteY124" fmla="*/ 854075 h 6858000"/>
              <a:gd name="connsiteX125" fmla="*/ 168275 w 5676316"/>
              <a:gd name="connsiteY125" fmla="*/ 801687 h 6858000"/>
              <a:gd name="connsiteX126" fmla="*/ 176213 w 5676316"/>
              <a:gd name="connsiteY126" fmla="*/ 744537 h 6858000"/>
              <a:gd name="connsiteX127" fmla="*/ 179388 w 5676316"/>
              <a:gd name="connsiteY127" fmla="*/ 673100 h 6858000"/>
              <a:gd name="connsiteX128" fmla="*/ 176213 w 5676316"/>
              <a:gd name="connsiteY128" fmla="*/ 606425 h 6858000"/>
              <a:gd name="connsiteX129" fmla="*/ 168275 w 5676316"/>
              <a:gd name="connsiteY129" fmla="*/ 546100 h 6858000"/>
              <a:gd name="connsiteX130" fmla="*/ 157163 w 5676316"/>
              <a:gd name="connsiteY130" fmla="*/ 496887 h 6858000"/>
              <a:gd name="connsiteX131" fmla="*/ 142875 w 5676316"/>
              <a:gd name="connsiteY131" fmla="*/ 450850 h 6858000"/>
              <a:gd name="connsiteX132" fmla="*/ 127000 w 5676316"/>
              <a:gd name="connsiteY132" fmla="*/ 409575 h 6858000"/>
              <a:gd name="connsiteX133" fmla="*/ 109538 w 5676316"/>
              <a:gd name="connsiteY133" fmla="*/ 369887 h 6858000"/>
              <a:gd name="connsiteX134" fmla="*/ 92075 w 5676316"/>
              <a:gd name="connsiteY134" fmla="*/ 334962 h 6858000"/>
              <a:gd name="connsiteX135" fmla="*/ 73025 w 5676316"/>
              <a:gd name="connsiteY135" fmla="*/ 296862 h 6858000"/>
              <a:gd name="connsiteX136" fmla="*/ 53975 w 5676316"/>
              <a:gd name="connsiteY136" fmla="*/ 260350 h 6858000"/>
              <a:gd name="connsiteX137" fmla="*/ 38100 w 5676316"/>
              <a:gd name="connsiteY137" fmla="*/ 217487 h 6858000"/>
              <a:gd name="connsiteX138" fmla="*/ 22225 w 5676316"/>
              <a:gd name="connsiteY138" fmla="*/ 174625 h 6858000"/>
              <a:gd name="connsiteX139" fmla="*/ 12700 w 5676316"/>
              <a:gd name="connsiteY139" fmla="*/ 122237 h 6858000"/>
              <a:gd name="connsiteX140" fmla="*/ 4763 w 5676316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676316" h="6858000">
                <a:moveTo>
                  <a:pt x="0" y="0"/>
                </a:moveTo>
                <a:lnTo>
                  <a:pt x="5676316" y="0"/>
                </a:lnTo>
                <a:lnTo>
                  <a:pt x="5676316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1914" y="382384"/>
            <a:ext cx="4593772" cy="1821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Oakleaf hydrangea</a:t>
            </a:r>
            <a:br>
              <a:rPr lang="en-US" sz="4000"/>
            </a:br>
            <a:endParaRPr lang="en-US" sz="4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21ACC5-7006-17A1-BAFA-B38C919290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577170" cy="3383270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397802" y="0"/>
                </a:lnTo>
                <a:lnTo>
                  <a:pt x="6402565" y="66675"/>
                </a:lnTo>
                <a:lnTo>
                  <a:pt x="6410502" y="122237"/>
                </a:lnTo>
                <a:lnTo>
                  <a:pt x="6420027" y="174625"/>
                </a:lnTo>
                <a:lnTo>
                  <a:pt x="6435902" y="217487"/>
                </a:lnTo>
                <a:lnTo>
                  <a:pt x="6451777" y="260350"/>
                </a:lnTo>
                <a:lnTo>
                  <a:pt x="6470827" y="296862"/>
                </a:lnTo>
                <a:lnTo>
                  <a:pt x="6489877" y="334962"/>
                </a:lnTo>
                <a:lnTo>
                  <a:pt x="6507340" y="369887"/>
                </a:lnTo>
                <a:lnTo>
                  <a:pt x="6524802" y="409575"/>
                </a:lnTo>
                <a:lnTo>
                  <a:pt x="6540677" y="450850"/>
                </a:lnTo>
                <a:lnTo>
                  <a:pt x="6554965" y="496887"/>
                </a:lnTo>
                <a:lnTo>
                  <a:pt x="6566077" y="546100"/>
                </a:lnTo>
                <a:lnTo>
                  <a:pt x="6574015" y="606425"/>
                </a:lnTo>
                <a:lnTo>
                  <a:pt x="6577190" y="673100"/>
                </a:lnTo>
                <a:lnTo>
                  <a:pt x="6574015" y="744537"/>
                </a:lnTo>
                <a:lnTo>
                  <a:pt x="6566077" y="801687"/>
                </a:lnTo>
                <a:lnTo>
                  <a:pt x="6554965" y="854075"/>
                </a:lnTo>
                <a:lnTo>
                  <a:pt x="6540677" y="901700"/>
                </a:lnTo>
                <a:lnTo>
                  <a:pt x="6524802" y="942975"/>
                </a:lnTo>
                <a:lnTo>
                  <a:pt x="6505752" y="981075"/>
                </a:lnTo>
                <a:lnTo>
                  <a:pt x="6486702" y="1017587"/>
                </a:lnTo>
                <a:lnTo>
                  <a:pt x="6467652" y="1055687"/>
                </a:lnTo>
                <a:lnTo>
                  <a:pt x="6450190" y="1095375"/>
                </a:lnTo>
                <a:lnTo>
                  <a:pt x="6432727" y="1136650"/>
                </a:lnTo>
                <a:lnTo>
                  <a:pt x="6418440" y="1182687"/>
                </a:lnTo>
                <a:lnTo>
                  <a:pt x="6408915" y="1235075"/>
                </a:lnTo>
                <a:lnTo>
                  <a:pt x="6399390" y="1295400"/>
                </a:lnTo>
                <a:lnTo>
                  <a:pt x="6397802" y="1363662"/>
                </a:lnTo>
                <a:lnTo>
                  <a:pt x="6399390" y="1431925"/>
                </a:lnTo>
                <a:lnTo>
                  <a:pt x="6408915" y="1492250"/>
                </a:lnTo>
                <a:lnTo>
                  <a:pt x="6418440" y="1544637"/>
                </a:lnTo>
                <a:lnTo>
                  <a:pt x="6432727" y="1589087"/>
                </a:lnTo>
                <a:lnTo>
                  <a:pt x="6450190" y="1631950"/>
                </a:lnTo>
                <a:lnTo>
                  <a:pt x="6467652" y="1671637"/>
                </a:lnTo>
                <a:lnTo>
                  <a:pt x="6486702" y="1708150"/>
                </a:lnTo>
                <a:lnTo>
                  <a:pt x="6505752" y="1743075"/>
                </a:lnTo>
                <a:lnTo>
                  <a:pt x="6524802" y="1782762"/>
                </a:lnTo>
                <a:lnTo>
                  <a:pt x="6540677" y="1824037"/>
                </a:lnTo>
                <a:lnTo>
                  <a:pt x="6554965" y="1870075"/>
                </a:lnTo>
                <a:lnTo>
                  <a:pt x="6566077" y="1922462"/>
                </a:lnTo>
                <a:lnTo>
                  <a:pt x="6574015" y="1982787"/>
                </a:lnTo>
                <a:lnTo>
                  <a:pt x="6577190" y="2051050"/>
                </a:lnTo>
                <a:lnTo>
                  <a:pt x="6574015" y="2119312"/>
                </a:lnTo>
                <a:lnTo>
                  <a:pt x="6566077" y="2179637"/>
                </a:lnTo>
                <a:lnTo>
                  <a:pt x="6554965" y="2232025"/>
                </a:lnTo>
                <a:lnTo>
                  <a:pt x="6540677" y="2278062"/>
                </a:lnTo>
                <a:lnTo>
                  <a:pt x="6524802" y="2319337"/>
                </a:lnTo>
                <a:lnTo>
                  <a:pt x="6505752" y="2359025"/>
                </a:lnTo>
                <a:lnTo>
                  <a:pt x="6486702" y="2395537"/>
                </a:lnTo>
                <a:lnTo>
                  <a:pt x="6467652" y="2433637"/>
                </a:lnTo>
                <a:lnTo>
                  <a:pt x="6450190" y="2471737"/>
                </a:lnTo>
                <a:lnTo>
                  <a:pt x="6432727" y="2513012"/>
                </a:lnTo>
                <a:lnTo>
                  <a:pt x="6418440" y="2560637"/>
                </a:lnTo>
                <a:lnTo>
                  <a:pt x="6408915" y="2613025"/>
                </a:lnTo>
                <a:lnTo>
                  <a:pt x="6399390" y="2671762"/>
                </a:lnTo>
                <a:lnTo>
                  <a:pt x="6397802" y="2741612"/>
                </a:lnTo>
                <a:lnTo>
                  <a:pt x="6399390" y="2809875"/>
                </a:lnTo>
                <a:lnTo>
                  <a:pt x="6408915" y="2868612"/>
                </a:lnTo>
                <a:lnTo>
                  <a:pt x="6418440" y="2922587"/>
                </a:lnTo>
                <a:lnTo>
                  <a:pt x="6432727" y="2967037"/>
                </a:lnTo>
                <a:lnTo>
                  <a:pt x="6450190" y="3009900"/>
                </a:lnTo>
                <a:lnTo>
                  <a:pt x="6467652" y="3046412"/>
                </a:lnTo>
                <a:lnTo>
                  <a:pt x="6486702" y="3084512"/>
                </a:lnTo>
                <a:lnTo>
                  <a:pt x="6505752" y="3121025"/>
                </a:lnTo>
                <a:lnTo>
                  <a:pt x="6524802" y="3160712"/>
                </a:lnTo>
                <a:lnTo>
                  <a:pt x="6540677" y="3201987"/>
                </a:lnTo>
                <a:lnTo>
                  <a:pt x="6554965" y="3248025"/>
                </a:lnTo>
                <a:lnTo>
                  <a:pt x="6566077" y="3300412"/>
                </a:lnTo>
                <a:lnTo>
                  <a:pt x="6574015" y="3360737"/>
                </a:lnTo>
                <a:lnTo>
                  <a:pt x="6575089" y="3383280"/>
                </a:lnTo>
                <a:lnTo>
                  <a:pt x="0" y="3383280"/>
                </a:lnTo>
                <a:close/>
              </a:path>
            </a:pathLst>
          </a:cu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474720"/>
            <a:ext cx="6577170" cy="3383280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575040" y="0"/>
                </a:lnTo>
                <a:lnTo>
                  <a:pt x="6574015" y="22542"/>
                </a:lnTo>
                <a:lnTo>
                  <a:pt x="6566077" y="82867"/>
                </a:lnTo>
                <a:lnTo>
                  <a:pt x="6554965" y="135255"/>
                </a:lnTo>
                <a:lnTo>
                  <a:pt x="6540677" y="181292"/>
                </a:lnTo>
                <a:lnTo>
                  <a:pt x="6524802" y="222567"/>
                </a:lnTo>
                <a:lnTo>
                  <a:pt x="6505752" y="262255"/>
                </a:lnTo>
                <a:lnTo>
                  <a:pt x="6467652" y="336867"/>
                </a:lnTo>
                <a:lnTo>
                  <a:pt x="6450190" y="373380"/>
                </a:lnTo>
                <a:lnTo>
                  <a:pt x="6432727" y="416242"/>
                </a:lnTo>
                <a:lnTo>
                  <a:pt x="6418440" y="460692"/>
                </a:lnTo>
                <a:lnTo>
                  <a:pt x="6408915" y="513080"/>
                </a:lnTo>
                <a:lnTo>
                  <a:pt x="6399390" y="573405"/>
                </a:lnTo>
                <a:lnTo>
                  <a:pt x="6397802" y="641667"/>
                </a:lnTo>
                <a:lnTo>
                  <a:pt x="6399390" y="711517"/>
                </a:lnTo>
                <a:lnTo>
                  <a:pt x="6408915" y="770255"/>
                </a:lnTo>
                <a:lnTo>
                  <a:pt x="6418440" y="822642"/>
                </a:lnTo>
                <a:lnTo>
                  <a:pt x="6432727" y="868680"/>
                </a:lnTo>
                <a:lnTo>
                  <a:pt x="6450190" y="911542"/>
                </a:lnTo>
                <a:lnTo>
                  <a:pt x="6467652" y="949642"/>
                </a:lnTo>
                <a:lnTo>
                  <a:pt x="6505752" y="1024255"/>
                </a:lnTo>
                <a:lnTo>
                  <a:pt x="6524802" y="1062355"/>
                </a:lnTo>
                <a:lnTo>
                  <a:pt x="6540677" y="1105217"/>
                </a:lnTo>
                <a:lnTo>
                  <a:pt x="6554965" y="1151255"/>
                </a:lnTo>
                <a:lnTo>
                  <a:pt x="6566077" y="1203642"/>
                </a:lnTo>
                <a:lnTo>
                  <a:pt x="6574015" y="1263967"/>
                </a:lnTo>
                <a:lnTo>
                  <a:pt x="6577190" y="1332230"/>
                </a:lnTo>
                <a:lnTo>
                  <a:pt x="6574015" y="1400492"/>
                </a:lnTo>
                <a:lnTo>
                  <a:pt x="6566077" y="1460817"/>
                </a:lnTo>
                <a:lnTo>
                  <a:pt x="6554965" y="1513205"/>
                </a:lnTo>
                <a:lnTo>
                  <a:pt x="6540677" y="1559242"/>
                </a:lnTo>
                <a:lnTo>
                  <a:pt x="6524802" y="1600517"/>
                </a:lnTo>
                <a:lnTo>
                  <a:pt x="6505752" y="1640205"/>
                </a:lnTo>
                <a:lnTo>
                  <a:pt x="6486702" y="1675130"/>
                </a:lnTo>
                <a:lnTo>
                  <a:pt x="6467652" y="1711642"/>
                </a:lnTo>
                <a:lnTo>
                  <a:pt x="6450190" y="1751330"/>
                </a:lnTo>
                <a:lnTo>
                  <a:pt x="6432727" y="1794192"/>
                </a:lnTo>
                <a:lnTo>
                  <a:pt x="6418440" y="1838642"/>
                </a:lnTo>
                <a:lnTo>
                  <a:pt x="6408915" y="1891030"/>
                </a:lnTo>
                <a:lnTo>
                  <a:pt x="6399390" y="1951355"/>
                </a:lnTo>
                <a:lnTo>
                  <a:pt x="6397802" y="2019617"/>
                </a:lnTo>
                <a:lnTo>
                  <a:pt x="6399390" y="2087880"/>
                </a:lnTo>
                <a:lnTo>
                  <a:pt x="6408915" y="2148205"/>
                </a:lnTo>
                <a:lnTo>
                  <a:pt x="6418440" y="2200592"/>
                </a:lnTo>
                <a:lnTo>
                  <a:pt x="6432727" y="2246630"/>
                </a:lnTo>
                <a:lnTo>
                  <a:pt x="6450190" y="2287905"/>
                </a:lnTo>
                <a:lnTo>
                  <a:pt x="6467652" y="2327592"/>
                </a:lnTo>
                <a:lnTo>
                  <a:pt x="6486702" y="2365692"/>
                </a:lnTo>
                <a:lnTo>
                  <a:pt x="6505752" y="2402205"/>
                </a:lnTo>
                <a:lnTo>
                  <a:pt x="6524802" y="2440305"/>
                </a:lnTo>
                <a:lnTo>
                  <a:pt x="6540677" y="2481580"/>
                </a:lnTo>
                <a:lnTo>
                  <a:pt x="6554965" y="2529205"/>
                </a:lnTo>
                <a:lnTo>
                  <a:pt x="6566077" y="2581592"/>
                </a:lnTo>
                <a:lnTo>
                  <a:pt x="6574015" y="2638742"/>
                </a:lnTo>
                <a:lnTo>
                  <a:pt x="6577190" y="2708592"/>
                </a:lnTo>
                <a:lnTo>
                  <a:pt x="6574015" y="2776855"/>
                </a:lnTo>
                <a:lnTo>
                  <a:pt x="6566077" y="2837180"/>
                </a:lnTo>
                <a:lnTo>
                  <a:pt x="6554965" y="2886392"/>
                </a:lnTo>
                <a:lnTo>
                  <a:pt x="6540677" y="2932430"/>
                </a:lnTo>
                <a:lnTo>
                  <a:pt x="6524802" y="2973705"/>
                </a:lnTo>
                <a:lnTo>
                  <a:pt x="6507340" y="3013392"/>
                </a:lnTo>
                <a:lnTo>
                  <a:pt x="6489877" y="3048317"/>
                </a:lnTo>
                <a:lnTo>
                  <a:pt x="6470827" y="3086417"/>
                </a:lnTo>
                <a:lnTo>
                  <a:pt x="6451777" y="3122930"/>
                </a:lnTo>
                <a:lnTo>
                  <a:pt x="6435902" y="3165792"/>
                </a:lnTo>
                <a:lnTo>
                  <a:pt x="6420027" y="3208655"/>
                </a:lnTo>
                <a:lnTo>
                  <a:pt x="6410502" y="3261042"/>
                </a:lnTo>
                <a:lnTo>
                  <a:pt x="6402565" y="3316605"/>
                </a:lnTo>
                <a:lnTo>
                  <a:pt x="6397802" y="3383280"/>
                </a:lnTo>
                <a:lnTo>
                  <a:pt x="0" y="3383280"/>
                </a:ln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7151913" y="2460171"/>
            <a:ext cx="4604657" cy="3626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Deciduous shrub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Opposite leaves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Leaves look similar to oak leaf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 Large, dark green leaves with silvery undersides and 3–7 lobes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Orangey tint to stem and bark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Older bark peels in thin flakes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Flowers form in clusters/cones of white to pink. </a:t>
            </a:r>
          </a:p>
        </p:txBody>
      </p:sp>
    </p:spTree>
    <p:extLst>
      <p:ext uri="{BB962C8B-B14F-4D97-AF65-F5344CB8AC3E}">
        <p14:creationId xmlns:p14="http://schemas.microsoft.com/office/powerpoint/2010/main" val="2690481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8AFFF25-F4D6-4BBC-841D-3B3014ED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15684" y="0"/>
            <a:ext cx="5676316" cy="6858000"/>
          </a:xfrm>
          <a:custGeom>
            <a:avLst/>
            <a:gdLst>
              <a:gd name="connsiteX0" fmla="*/ 0 w 5676316"/>
              <a:gd name="connsiteY0" fmla="*/ 0 h 6858000"/>
              <a:gd name="connsiteX1" fmla="*/ 5676316 w 5676316"/>
              <a:gd name="connsiteY1" fmla="*/ 0 h 6858000"/>
              <a:gd name="connsiteX2" fmla="*/ 5676316 w 5676316"/>
              <a:gd name="connsiteY2" fmla="*/ 6858000 h 6858000"/>
              <a:gd name="connsiteX3" fmla="*/ 0 w 5676316"/>
              <a:gd name="connsiteY3" fmla="*/ 6858000 h 6858000"/>
              <a:gd name="connsiteX4" fmla="*/ 4763 w 5676316"/>
              <a:gd name="connsiteY4" fmla="*/ 6791325 h 6858000"/>
              <a:gd name="connsiteX5" fmla="*/ 12700 w 5676316"/>
              <a:gd name="connsiteY5" fmla="*/ 6735762 h 6858000"/>
              <a:gd name="connsiteX6" fmla="*/ 22225 w 5676316"/>
              <a:gd name="connsiteY6" fmla="*/ 6683375 h 6858000"/>
              <a:gd name="connsiteX7" fmla="*/ 38100 w 5676316"/>
              <a:gd name="connsiteY7" fmla="*/ 6640512 h 6858000"/>
              <a:gd name="connsiteX8" fmla="*/ 53975 w 5676316"/>
              <a:gd name="connsiteY8" fmla="*/ 6597650 h 6858000"/>
              <a:gd name="connsiteX9" fmla="*/ 73025 w 5676316"/>
              <a:gd name="connsiteY9" fmla="*/ 6561137 h 6858000"/>
              <a:gd name="connsiteX10" fmla="*/ 92075 w 5676316"/>
              <a:gd name="connsiteY10" fmla="*/ 6523037 h 6858000"/>
              <a:gd name="connsiteX11" fmla="*/ 109538 w 5676316"/>
              <a:gd name="connsiteY11" fmla="*/ 6488112 h 6858000"/>
              <a:gd name="connsiteX12" fmla="*/ 127000 w 5676316"/>
              <a:gd name="connsiteY12" fmla="*/ 6448425 h 6858000"/>
              <a:gd name="connsiteX13" fmla="*/ 142875 w 5676316"/>
              <a:gd name="connsiteY13" fmla="*/ 6407150 h 6858000"/>
              <a:gd name="connsiteX14" fmla="*/ 157163 w 5676316"/>
              <a:gd name="connsiteY14" fmla="*/ 6361112 h 6858000"/>
              <a:gd name="connsiteX15" fmla="*/ 168275 w 5676316"/>
              <a:gd name="connsiteY15" fmla="*/ 6311900 h 6858000"/>
              <a:gd name="connsiteX16" fmla="*/ 176213 w 5676316"/>
              <a:gd name="connsiteY16" fmla="*/ 6251575 h 6858000"/>
              <a:gd name="connsiteX17" fmla="*/ 179388 w 5676316"/>
              <a:gd name="connsiteY17" fmla="*/ 6183312 h 6858000"/>
              <a:gd name="connsiteX18" fmla="*/ 176213 w 5676316"/>
              <a:gd name="connsiteY18" fmla="*/ 6113462 h 6858000"/>
              <a:gd name="connsiteX19" fmla="*/ 168275 w 5676316"/>
              <a:gd name="connsiteY19" fmla="*/ 6056312 h 6858000"/>
              <a:gd name="connsiteX20" fmla="*/ 157163 w 5676316"/>
              <a:gd name="connsiteY20" fmla="*/ 6003925 h 6858000"/>
              <a:gd name="connsiteX21" fmla="*/ 142875 w 5676316"/>
              <a:gd name="connsiteY21" fmla="*/ 5956300 h 6858000"/>
              <a:gd name="connsiteX22" fmla="*/ 127000 w 5676316"/>
              <a:gd name="connsiteY22" fmla="*/ 5915025 h 6858000"/>
              <a:gd name="connsiteX23" fmla="*/ 107950 w 5676316"/>
              <a:gd name="connsiteY23" fmla="*/ 5876925 h 6858000"/>
              <a:gd name="connsiteX24" fmla="*/ 88900 w 5676316"/>
              <a:gd name="connsiteY24" fmla="*/ 5840412 h 6858000"/>
              <a:gd name="connsiteX25" fmla="*/ 69850 w 5676316"/>
              <a:gd name="connsiteY25" fmla="*/ 5802312 h 6858000"/>
              <a:gd name="connsiteX26" fmla="*/ 52388 w 5676316"/>
              <a:gd name="connsiteY26" fmla="*/ 5762625 h 6858000"/>
              <a:gd name="connsiteX27" fmla="*/ 34925 w 5676316"/>
              <a:gd name="connsiteY27" fmla="*/ 5721350 h 6858000"/>
              <a:gd name="connsiteX28" fmla="*/ 20638 w 5676316"/>
              <a:gd name="connsiteY28" fmla="*/ 5675312 h 6858000"/>
              <a:gd name="connsiteX29" fmla="*/ 11113 w 5676316"/>
              <a:gd name="connsiteY29" fmla="*/ 5622925 h 6858000"/>
              <a:gd name="connsiteX30" fmla="*/ 1588 w 5676316"/>
              <a:gd name="connsiteY30" fmla="*/ 5562600 h 6858000"/>
              <a:gd name="connsiteX31" fmla="*/ 0 w 5676316"/>
              <a:gd name="connsiteY31" fmla="*/ 5494337 h 6858000"/>
              <a:gd name="connsiteX32" fmla="*/ 1588 w 5676316"/>
              <a:gd name="connsiteY32" fmla="*/ 5426075 h 6858000"/>
              <a:gd name="connsiteX33" fmla="*/ 11113 w 5676316"/>
              <a:gd name="connsiteY33" fmla="*/ 5365750 h 6858000"/>
              <a:gd name="connsiteX34" fmla="*/ 20638 w 5676316"/>
              <a:gd name="connsiteY34" fmla="*/ 5313362 h 6858000"/>
              <a:gd name="connsiteX35" fmla="*/ 34925 w 5676316"/>
              <a:gd name="connsiteY35" fmla="*/ 5268912 h 6858000"/>
              <a:gd name="connsiteX36" fmla="*/ 52388 w 5676316"/>
              <a:gd name="connsiteY36" fmla="*/ 5226050 h 6858000"/>
              <a:gd name="connsiteX37" fmla="*/ 69850 w 5676316"/>
              <a:gd name="connsiteY37" fmla="*/ 5186362 h 6858000"/>
              <a:gd name="connsiteX38" fmla="*/ 88900 w 5676316"/>
              <a:gd name="connsiteY38" fmla="*/ 5149850 h 6858000"/>
              <a:gd name="connsiteX39" fmla="*/ 107950 w 5676316"/>
              <a:gd name="connsiteY39" fmla="*/ 5114925 h 6858000"/>
              <a:gd name="connsiteX40" fmla="*/ 127000 w 5676316"/>
              <a:gd name="connsiteY40" fmla="*/ 5075237 h 6858000"/>
              <a:gd name="connsiteX41" fmla="*/ 142875 w 5676316"/>
              <a:gd name="connsiteY41" fmla="*/ 5033962 h 6858000"/>
              <a:gd name="connsiteX42" fmla="*/ 157163 w 5676316"/>
              <a:gd name="connsiteY42" fmla="*/ 4987925 h 6858000"/>
              <a:gd name="connsiteX43" fmla="*/ 168275 w 5676316"/>
              <a:gd name="connsiteY43" fmla="*/ 4935537 h 6858000"/>
              <a:gd name="connsiteX44" fmla="*/ 176213 w 5676316"/>
              <a:gd name="connsiteY44" fmla="*/ 4875212 h 6858000"/>
              <a:gd name="connsiteX45" fmla="*/ 179388 w 5676316"/>
              <a:gd name="connsiteY45" fmla="*/ 4806950 h 6858000"/>
              <a:gd name="connsiteX46" fmla="*/ 176213 w 5676316"/>
              <a:gd name="connsiteY46" fmla="*/ 4738687 h 6858000"/>
              <a:gd name="connsiteX47" fmla="*/ 168275 w 5676316"/>
              <a:gd name="connsiteY47" fmla="*/ 4678362 h 6858000"/>
              <a:gd name="connsiteX48" fmla="*/ 157163 w 5676316"/>
              <a:gd name="connsiteY48" fmla="*/ 4625975 h 6858000"/>
              <a:gd name="connsiteX49" fmla="*/ 142875 w 5676316"/>
              <a:gd name="connsiteY49" fmla="*/ 4579937 h 6858000"/>
              <a:gd name="connsiteX50" fmla="*/ 127000 w 5676316"/>
              <a:gd name="connsiteY50" fmla="*/ 4537075 h 6858000"/>
              <a:gd name="connsiteX51" fmla="*/ 107950 w 5676316"/>
              <a:gd name="connsiteY51" fmla="*/ 4498975 h 6858000"/>
              <a:gd name="connsiteX52" fmla="*/ 69850 w 5676316"/>
              <a:gd name="connsiteY52" fmla="*/ 4424362 h 6858000"/>
              <a:gd name="connsiteX53" fmla="*/ 52388 w 5676316"/>
              <a:gd name="connsiteY53" fmla="*/ 4386262 h 6858000"/>
              <a:gd name="connsiteX54" fmla="*/ 34925 w 5676316"/>
              <a:gd name="connsiteY54" fmla="*/ 4343400 h 6858000"/>
              <a:gd name="connsiteX55" fmla="*/ 20638 w 5676316"/>
              <a:gd name="connsiteY55" fmla="*/ 4297362 h 6858000"/>
              <a:gd name="connsiteX56" fmla="*/ 11113 w 5676316"/>
              <a:gd name="connsiteY56" fmla="*/ 4244975 h 6858000"/>
              <a:gd name="connsiteX57" fmla="*/ 1588 w 5676316"/>
              <a:gd name="connsiteY57" fmla="*/ 4186237 h 6858000"/>
              <a:gd name="connsiteX58" fmla="*/ 0 w 5676316"/>
              <a:gd name="connsiteY58" fmla="*/ 4116387 h 6858000"/>
              <a:gd name="connsiteX59" fmla="*/ 1588 w 5676316"/>
              <a:gd name="connsiteY59" fmla="*/ 4048125 h 6858000"/>
              <a:gd name="connsiteX60" fmla="*/ 11113 w 5676316"/>
              <a:gd name="connsiteY60" fmla="*/ 3987800 h 6858000"/>
              <a:gd name="connsiteX61" fmla="*/ 20638 w 5676316"/>
              <a:gd name="connsiteY61" fmla="*/ 3935412 h 6858000"/>
              <a:gd name="connsiteX62" fmla="*/ 34925 w 5676316"/>
              <a:gd name="connsiteY62" fmla="*/ 3890962 h 6858000"/>
              <a:gd name="connsiteX63" fmla="*/ 52388 w 5676316"/>
              <a:gd name="connsiteY63" fmla="*/ 3848100 h 6858000"/>
              <a:gd name="connsiteX64" fmla="*/ 69850 w 5676316"/>
              <a:gd name="connsiteY64" fmla="*/ 3811587 h 6858000"/>
              <a:gd name="connsiteX65" fmla="*/ 107950 w 5676316"/>
              <a:gd name="connsiteY65" fmla="*/ 3736975 h 6858000"/>
              <a:gd name="connsiteX66" fmla="*/ 127000 w 5676316"/>
              <a:gd name="connsiteY66" fmla="*/ 3697287 h 6858000"/>
              <a:gd name="connsiteX67" fmla="*/ 142875 w 5676316"/>
              <a:gd name="connsiteY67" fmla="*/ 3656012 h 6858000"/>
              <a:gd name="connsiteX68" fmla="*/ 157163 w 5676316"/>
              <a:gd name="connsiteY68" fmla="*/ 3609975 h 6858000"/>
              <a:gd name="connsiteX69" fmla="*/ 168275 w 5676316"/>
              <a:gd name="connsiteY69" fmla="*/ 3557587 h 6858000"/>
              <a:gd name="connsiteX70" fmla="*/ 176213 w 5676316"/>
              <a:gd name="connsiteY70" fmla="*/ 3497262 h 6858000"/>
              <a:gd name="connsiteX71" fmla="*/ 179388 w 5676316"/>
              <a:gd name="connsiteY71" fmla="*/ 3427412 h 6858000"/>
              <a:gd name="connsiteX72" fmla="*/ 176213 w 5676316"/>
              <a:gd name="connsiteY72" fmla="*/ 3360737 h 6858000"/>
              <a:gd name="connsiteX73" fmla="*/ 168275 w 5676316"/>
              <a:gd name="connsiteY73" fmla="*/ 3300412 h 6858000"/>
              <a:gd name="connsiteX74" fmla="*/ 157163 w 5676316"/>
              <a:gd name="connsiteY74" fmla="*/ 3248025 h 6858000"/>
              <a:gd name="connsiteX75" fmla="*/ 142875 w 5676316"/>
              <a:gd name="connsiteY75" fmla="*/ 3201987 h 6858000"/>
              <a:gd name="connsiteX76" fmla="*/ 127000 w 5676316"/>
              <a:gd name="connsiteY76" fmla="*/ 3160712 h 6858000"/>
              <a:gd name="connsiteX77" fmla="*/ 107950 w 5676316"/>
              <a:gd name="connsiteY77" fmla="*/ 3121025 h 6858000"/>
              <a:gd name="connsiteX78" fmla="*/ 88900 w 5676316"/>
              <a:gd name="connsiteY78" fmla="*/ 3084512 h 6858000"/>
              <a:gd name="connsiteX79" fmla="*/ 69850 w 5676316"/>
              <a:gd name="connsiteY79" fmla="*/ 3046412 h 6858000"/>
              <a:gd name="connsiteX80" fmla="*/ 52388 w 5676316"/>
              <a:gd name="connsiteY80" fmla="*/ 3009900 h 6858000"/>
              <a:gd name="connsiteX81" fmla="*/ 34925 w 5676316"/>
              <a:gd name="connsiteY81" fmla="*/ 2967037 h 6858000"/>
              <a:gd name="connsiteX82" fmla="*/ 20638 w 5676316"/>
              <a:gd name="connsiteY82" fmla="*/ 2922587 h 6858000"/>
              <a:gd name="connsiteX83" fmla="*/ 11113 w 5676316"/>
              <a:gd name="connsiteY83" fmla="*/ 2868612 h 6858000"/>
              <a:gd name="connsiteX84" fmla="*/ 1588 w 5676316"/>
              <a:gd name="connsiteY84" fmla="*/ 2809875 h 6858000"/>
              <a:gd name="connsiteX85" fmla="*/ 0 w 5676316"/>
              <a:gd name="connsiteY85" fmla="*/ 2741612 h 6858000"/>
              <a:gd name="connsiteX86" fmla="*/ 1588 w 5676316"/>
              <a:gd name="connsiteY86" fmla="*/ 2671762 h 6858000"/>
              <a:gd name="connsiteX87" fmla="*/ 11113 w 5676316"/>
              <a:gd name="connsiteY87" fmla="*/ 2613025 h 6858000"/>
              <a:gd name="connsiteX88" fmla="*/ 20638 w 5676316"/>
              <a:gd name="connsiteY88" fmla="*/ 2560637 h 6858000"/>
              <a:gd name="connsiteX89" fmla="*/ 34925 w 5676316"/>
              <a:gd name="connsiteY89" fmla="*/ 2513012 h 6858000"/>
              <a:gd name="connsiteX90" fmla="*/ 52388 w 5676316"/>
              <a:gd name="connsiteY90" fmla="*/ 2471737 h 6858000"/>
              <a:gd name="connsiteX91" fmla="*/ 69850 w 5676316"/>
              <a:gd name="connsiteY91" fmla="*/ 2433637 h 6858000"/>
              <a:gd name="connsiteX92" fmla="*/ 88900 w 5676316"/>
              <a:gd name="connsiteY92" fmla="*/ 2395537 h 6858000"/>
              <a:gd name="connsiteX93" fmla="*/ 107950 w 5676316"/>
              <a:gd name="connsiteY93" fmla="*/ 2359025 h 6858000"/>
              <a:gd name="connsiteX94" fmla="*/ 127000 w 5676316"/>
              <a:gd name="connsiteY94" fmla="*/ 2319337 h 6858000"/>
              <a:gd name="connsiteX95" fmla="*/ 142875 w 5676316"/>
              <a:gd name="connsiteY95" fmla="*/ 2278062 h 6858000"/>
              <a:gd name="connsiteX96" fmla="*/ 157163 w 5676316"/>
              <a:gd name="connsiteY96" fmla="*/ 2232025 h 6858000"/>
              <a:gd name="connsiteX97" fmla="*/ 168275 w 5676316"/>
              <a:gd name="connsiteY97" fmla="*/ 2179637 h 6858000"/>
              <a:gd name="connsiteX98" fmla="*/ 176213 w 5676316"/>
              <a:gd name="connsiteY98" fmla="*/ 2119312 h 6858000"/>
              <a:gd name="connsiteX99" fmla="*/ 179388 w 5676316"/>
              <a:gd name="connsiteY99" fmla="*/ 2051050 h 6858000"/>
              <a:gd name="connsiteX100" fmla="*/ 176213 w 5676316"/>
              <a:gd name="connsiteY100" fmla="*/ 1982787 h 6858000"/>
              <a:gd name="connsiteX101" fmla="*/ 168275 w 5676316"/>
              <a:gd name="connsiteY101" fmla="*/ 1922462 h 6858000"/>
              <a:gd name="connsiteX102" fmla="*/ 157163 w 5676316"/>
              <a:gd name="connsiteY102" fmla="*/ 1870075 h 6858000"/>
              <a:gd name="connsiteX103" fmla="*/ 142875 w 5676316"/>
              <a:gd name="connsiteY103" fmla="*/ 1824037 h 6858000"/>
              <a:gd name="connsiteX104" fmla="*/ 127000 w 5676316"/>
              <a:gd name="connsiteY104" fmla="*/ 1782762 h 6858000"/>
              <a:gd name="connsiteX105" fmla="*/ 107950 w 5676316"/>
              <a:gd name="connsiteY105" fmla="*/ 1743075 h 6858000"/>
              <a:gd name="connsiteX106" fmla="*/ 88900 w 5676316"/>
              <a:gd name="connsiteY106" fmla="*/ 1708150 h 6858000"/>
              <a:gd name="connsiteX107" fmla="*/ 69850 w 5676316"/>
              <a:gd name="connsiteY107" fmla="*/ 1671637 h 6858000"/>
              <a:gd name="connsiteX108" fmla="*/ 52388 w 5676316"/>
              <a:gd name="connsiteY108" fmla="*/ 1631950 h 6858000"/>
              <a:gd name="connsiteX109" fmla="*/ 34925 w 5676316"/>
              <a:gd name="connsiteY109" fmla="*/ 1589087 h 6858000"/>
              <a:gd name="connsiteX110" fmla="*/ 20638 w 5676316"/>
              <a:gd name="connsiteY110" fmla="*/ 1544637 h 6858000"/>
              <a:gd name="connsiteX111" fmla="*/ 11113 w 5676316"/>
              <a:gd name="connsiteY111" fmla="*/ 1492250 h 6858000"/>
              <a:gd name="connsiteX112" fmla="*/ 1588 w 5676316"/>
              <a:gd name="connsiteY112" fmla="*/ 1431925 h 6858000"/>
              <a:gd name="connsiteX113" fmla="*/ 0 w 5676316"/>
              <a:gd name="connsiteY113" fmla="*/ 1363662 h 6858000"/>
              <a:gd name="connsiteX114" fmla="*/ 1588 w 5676316"/>
              <a:gd name="connsiteY114" fmla="*/ 1295400 h 6858000"/>
              <a:gd name="connsiteX115" fmla="*/ 11113 w 5676316"/>
              <a:gd name="connsiteY115" fmla="*/ 1235075 h 6858000"/>
              <a:gd name="connsiteX116" fmla="*/ 20638 w 5676316"/>
              <a:gd name="connsiteY116" fmla="*/ 1182687 h 6858000"/>
              <a:gd name="connsiteX117" fmla="*/ 34925 w 5676316"/>
              <a:gd name="connsiteY117" fmla="*/ 1136650 h 6858000"/>
              <a:gd name="connsiteX118" fmla="*/ 52388 w 5676316"/>
              <a:gd name="connsiteY118" fmla="*/ 1095375 h 6858000"/>
              <a:gd name="connsiteX119" fmla="*/ 69850 w 5676316"/>
              <a:gd name="connsiteY119" fmla="*/ 1055687 h 6858000"/>
              <a:gd name="connsiteX120" fmla="*/ 88900 w 5676316"/>
              <a:gd name="connsiteY120" fmla="*/ 1017587 h 6858000"/>
              <a:gd name="connsiteX121" fmla="*/ 107950 w 5676316"/>
              <a:gd name="connsiteY121" fmla="*/ 981075 h 6858000"/>
              <a:gd name="connsiteX122" fmla="*/ 127000 w 5676316"/>
              <a:gd name="connsiteY122" fmla="*/ 942975 h 6858000"/>
              <a:gd name="connsiteX123" fmla="*/ 142875 w 5676316"/>
              <a:gd name="connsiteY123" fmla="*/ 901700 h 6858000"/>
              <a:gd name="connsiteX124" fmla="*/ 157163 w 5676316"/>
              <a:gd name="connsiteY124" fmla="*/ 854075 h 6858000"/>
              <a:gd name="connsiteX125" fmla="*/ 168275 w 5676316"/>
              <a:gd name="connsiteY125" fmla="*/ 801687 h 6858000"/>
              <a:gd name="connsiteX126" fmla="*/ 176213 w 5676316"/>
              <a:gd name="connsiteY126" fmla="*/ 744537 h 6858000"/>
              <a:gd name="connsiteX127" fmla="*/ 179388 w 5676316"/>
              <a:gd name="connsiteY127" fmla="*/ 673100 h 6858000"/>
              <a:gd name="connsiteX128" fmla="*/ 176213 w 5676316"/>
              <a:gd name="connsiteY128" fmla="*/ 606425 h 6858000"/>
              <a:gd name="connsiteX129" fmla="*/ 168275 w 5676316"/>
              <a:gd name="connsiteY129" fmla="*/ 546100 h 6858000"/>
              <a:gd name="connsiteX130" fmla="*/ 157163 w 5676316"/>
              <a:gd name="connsiteY130" fmla="*/ 496887 h 6858000"/>
              <a:gd name="connsiteX131" fmla="*/ 142875 w 5676316"/>
              <a:gd name="connsiteY131" fmla="*/ 450850 h 6858000"/>
              <a:gd name="connsiteX132" fmla="*/ 127000 w 5676316"/>
              <a:gd name="connsiteY132" fmla="*/ 409575 h 6858000"/>
              <a:gd name="connsiteX133" fmla="*/ 109538 w 5676316"/>
              <a:gd name="connsiteY133" fmla="*/ 369887 h 6858000"/>
              <a:gd name="connsiteX134" fmla="*/ 92075 w 5676316"/>
              <a:gd name="connsiteY134" fmla="*/ 334962 h 6858000"/>
              <a:gd name="connsiteX135" fmla="*/ 73025 w 5676316"/>
              <a:gd name="connsiteY135" fmla="*/ 296862 h 6858000"/>
              <a:gd name="connsiteX136" fmla="*/ 53975 w 5676316"/>
              <a:gd name="connsiteY136" fmla="*/ 260350 h 6858000"/>
              <a:gd name="connsiteX137" fmla="*/ 38100 w 5676316"/>
              <a:gd name="connsiteY137" fmla="*/ 217487 h 6858000"/>
              <a:gd name="connsiteX138" fmla="*/ 22225 w 5676316"/>
              <a:gd name="connsiteY138" fmla="*/ 174625 h 6858000"/>
              <a:gd name="connsiteX139" fmla="*/ 12700 w 5676316"/>
              <a:gd name="connsiteY139" fmla="*/ 122237 h 6858000"/>
              <a:gd name="connsiteX140" fmla="*/ 4763 w 5676316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676316" h="6858000">
                <a:moveTo>
                  <a:pt x="0" y="0"/>
                </a:moveTo>
                <a:lnTo>
                  <a:pt x="5676316" y="0"/>
                </a:lnTo>
                <a:lnTo>
                  <a:pt x="5676316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1914" y="382384"/>
            <a:ext cx="4593772" cy="1821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Bigleaf hydrangea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2FC1D9-C4BF-BCEF-9B92-3DFF0CEDDB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10"/>
            <a:ext cx="6577170" cy="3383270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397802" y="0"/>
                </a:lnTo>
                <a:lnTo>
                  <a:pt x="6402565" y="66675"/>
                </a:lnTo>
                <a:lnTo>
                  <a:pt x="6410502" y="122237"/>
                </a:lnTo>
                <a:lnTo>
                  <a:pt x="6420027" y="174625"/>
                </a:lnTo>
                <a:lnTo>
                  <a:pt x="6435902" y="217487"/>
                </a:lnTo>
                <a:lnTo>
                  <a:pt x="6451777" y="260350"/>
                </a:lnTo>
                <a:lnTo>
                  <a:pt x="6470827" y="296862"/>
                </a:lnTo>
                <a:lnTo>
                  <a:pt x="6489877" y="334962"/>
                </a:lnTo>
                <a:lnTo>
                  <a:pt x="6507340" y="369887"/>
                </a:lnTo>
                <a:lnTo>
                  <a:pt x="6524802" y="409575"/>
                </a:lnTo>
                <a:lnTo>
                  <a:pt x="6540677" y="450850"/>
                </a:lnTo>
                <a:lnTo>
                  <a:pt x="6554965" y="496887"/>
                </a:lnTo>
                <a:lnTo>
                  <a:pt x="6566077" y="546100"/>
                </a:lnTo>
                <a:lnTo>
                  <a:pt x="6574015" y="606425"/>
                </a:lnTo>
                <a:lnTo>
                  <a:pt x="6577190" y="673100"/>
                </a:lnTo>
                <a:lnTo>
                  <a:pt x="6574015" y="744537"/>
                </a:lnTo>
                <a:lnTo>
                  <a:pt x="6566077" y="801687"/>
                </a:lnTo>
                <a:lnTo>
                  <a:pt x="6554965" y="854075"/>
                </a:lnTo>
                <a:lnTo>
                  <a:pt x="6540677" y="901700"/>
                </a:lnTo>
                <a:lnTo>
                  <a:pt x="6524802" y="942975"/>
                </a:lnTo>
                <a:lnTo>
                  <a:pt x="6505752" y="981075"/>
                </a:lnTo>
                <a:lnTo>
                  <a:pt x="6486702" y="1017587"/>
                </a:lnTo>
                <a:lnTo>
                  <a:pt x="6467652" y="1055687"/>
                </a:lnTo>
                <a:lnTo>
                  <a:pt x="6450190" y="1095375"/>
                </a:lnTo>
                <a:lnTo>
                  <a:pt x="6432727" y="1136650"/>
                </a:lnTo>
                <a:lnTo>
                  <a:pt x="6418440" y="1182687"/>
                </a:lnTo>
                <a:lnTo>
                  <a:pt x="6408915" y="1235075"/>
                </a:lnTo>
                <a:lnTo>
                  <a:pt x="6399390" y="1295400"/>
                </a:lnTo>
                <a:lnTo>
                  <a:pt x="6397802" y="1363662"/>
                </a:lnTo>
                <a:lnTo>
                  <a:pt x="6399390" y="1431925"/>
                </a:lnTo>
                <a:lnTo>
                  <a:pt x="6408915" y="1492250"/>
                </a:lnTo>
                <a:lnTo>
                  <a:pt x="6418440" y="1544637"/>
                </a:lnTo>
                <a:lnTo>
                  <a:pt x="6432727" y="1589087"/>
                </a:lnTo>
                <a:lnTo>
                  <a:pt x="6450190" y="1631950"/>
                </a:lnTo>
                <a:lnTo>
                  <a:pt x="6467652" y="1671637"/>
                </a:lnTo>
                <a:lnTo>
                  <a:pt x="6486702" y="1708150"/>
                </a:lnTo>
                <a:lnTo>
                  <a:pt x="6505752" y="1743075"/>
                </a:lnTo>
                <a:lnTo>
                  <a:pt x="6524802" y="1782762"/>
                </a:lnTo>
                <a:lnTo>
                  <a:pt x="6540677" y="1824037"/>
                </a:lnTo>
                <a:lnTo>
                  <a:pt x="6554965" y="1870075"/>
                </a:lnTo>
                <a:lnTo>
                  <a:pt x="6566077" y="1922462"/>
                </a:lnTo>
                <a:lnTo>
                  <a:pt x="6574015" y="1982787"/>
                </a:lnTo>
                <a:lnTo>
                  <a:pt x="6577190" y="2051050"/>
                </a:lnTo>
                <a:lnTo>
                  <a:pt x="6574015" y="2119312"/>
                </a:lnTo>
                <a:lnTo>
                  <a:pt x="6566077" y="2179637"/>
                </a:lnTo>
                <a:lnTo>
                  <a:pt x="6554965" y="2232025"/>
                </a:lnTo>
                <a:lnTo>
                  <a:pt x="6540677" y="2278062"/>
                </a:lnTo>
                <a:lnTo>
                  <a:pt x="6524802" y="2319337"/>
                </a:lnTo>
                <a:lnTo>
                  <a:pt x="6505752" y="2359025"/>
                </a:lnTo>
                <a:lnTo>
                  <a:pt x="6486702" y="2395537"/>
                </a:lnTo>
                <a:lnTo>
                  <a:pt x="6467652" y="2433637"/>
                </a:lnTo>
                <a:lnTo>
                  <a:pt x="6450190" y="2471737"/>
                </a:lnTo>
                <a:lnTo>
                  <a:pt x="6432727" y="2513012"/>
                </a:lnTo>
                <a:lnTo>
                  <a:pt x="6418440" y="2560637"/>
                </a:lnTo>
                <a:lnTo>
                  <a:pt x="6408915" y="2613025"/>
                </a:lnTo>
                <a:lnTo>
                  <a:pt x="6399390" y="2671762"/>
                </a:lnTo>
                <a:lnTo>
                  <a:pt x="6397802" y="2741612"/>
                </a:lnTo>
                <a:lnTo>
                  <a:pt x="6399390" y="2809875"/>
                </a:lnTo>
                <a:lnTo>
                  <a:pt x="6408915" y="2868612"/>
                </a:lnTo>
                <a:lnTo>
                  <a:pt x="6418440" y="2922587"/>
                </a:lnTo>
                <a:lnTo>
                  <a:pt x="6432727" y="2967037"/>
                </a:lnTo>
                <a:lnTo>
                  <a:pt x="6450190" y="3009900"/>
                </a:lnTo>
                <a:lnTo>
                  <a:pt x="6467652" y="3046412"/>
                </a:lnTo>
                <a:lnTo>
                  <a:pt x="6486702" y="3084512"/>
                </a:lnTo>
                <a:lnTo>
                  <a:pt x="6505752" y="3121025"/>
                </a:lnTo>
                <a:lnTo>
                  <a:pt x="6524802" y="3160712"/>
                </a:lnTo>
                <a:lnTo>
                  <a:pt x="6540677" y="3201987"/>
                </a:lnTo>
                <a:lnTo>
                  <a:pt x="6554965" y="3248025"/>
                </a:lnTo>
                <a:lnTo>
                  <a:pt x="6566077" y="3300412"/>
                </a:lnTo>
                <a:lnTo>
                  <a:pt x="6574015" y="3360737"/>
                </a:lnTo>
                <a:lnTo>
                  <a:pt x="6575089" y="3383280"/>
                </a:lnTo>
                <a:lnTo>
                  <a:pt x="0" y="338328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ED6D8E-CC2A-EB8D-67A3-A666AC8B31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474720"/>
            <a:ext cx="6577170" cy="3383280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575040" y="0"/>
                </a:lnTo>
                <a:lnTo>
                  <a:pt x="6574015" y="22542"/>
                </a:lnTo>
                <a:lnTo>
                  <a:pt x="6566077" y="82867"/>
                </a:lnTo>
                <a:lnTo>
                  <a:pt x="6554965" y="135255"/>
                </a:lnTo>
                <a:lnTo>
                  <a:pt x="6540677" y="181292"/>
                </a:lnTo>
                <a:lnTo>
                  <a:pt x="6524802" y="222567"/>
                </a:lnTo>
                <a:lnTo>
                  <a:pt x="6505752" y="262255"/>
                </a:lnTo>
                <a:lnTo>
                  <a:pt x="6467652" y="336867"/>
                </a:lnTo>
                <a:lnTo>
                  <a:pt x="6450190" y="373380"/>
                </a:lnTo>
                <a:lnTo>
                  <a:pt x="6432727" y="416242"/>
                </a:lnTo>
                <a:lnTo>
                  <a:pt x="6418440" y="460692"/>
                </a:lnTo>
                <a:lnTo>
                  <a:pt x="6408915" y="513080"/>
                </a:lnTo>
                <a:lnTo>
                  <a:pt x="6399390" y="573405"/>
                </a:lnTo>
                <a:lnTo>
                  <a:pt x="6397802" y="641667"/>
                </a:lnTo>
                <a:lnTo>
                  <a:pt x="6399390" y="711517"/>
                </a:lnTo>
                <a:lnTo>
                  <a:pt x="6408915" y="770255"/>
                </a:lnTo>
                <a:lnTo>
                  <a:pt x="6418440" y="822642"/>
                </a:lnTo>
                <a:lnTo>
                  <a:pt x="6432727" y="868680"/>
                </a:lnTo>
                <a:lnTo>
                  <a:pt x="6450190" y="911542"/>
                </a:lnTo>
                <a:lnTo>
                  <a:pt x="6467652" y="949642"/>
                </a:lnTo>
                <a:lnTo>
                  <a:pt x="6505752" y="1024255"/>
                </a:lnTo>
                <a:lnTo>
                  <a:pt x="6524802" y="1062355"/>
                </a:lnTo>
                <a:lnTo>
                  <a:pt x="6540677" y="1105217"/>
                </a:lnTo>
                <a:lnTo>
                  <a:pt x="6554965" y="1151255"/>
                </a:lnTo>
                <a:lnTo>
                  <a:pt x="6566077" y="1203642"/>
                </a:lnTo>
                <a:lnTo>
                  <a:pt x="6574015" y="1263967"/>
                </a:lnTo>
                <a:lnTo>
                  <a:pt x="6577190" y="1332230"/>
                </a:lnTo>
                <a:lnTo>
                  <a:pt x="6574015" y="1400492"/>
                </a:lnTo>
                <a:lnTo>
                  <a:pt x="6566077" y="1460817"/>
                </a:lnTo>
                <a:lnTo>
                  <a:pt x="6554965" y="1513205"/>
                </a:lnTo>
                <a:lnTo>
                  <a:pt x="6540677" y="1559242"/>
                </a:lnTo>
                <a:lnTo>
                  <a:pt x="6524802" y="1600517"/>
                </a:lnTo>
                <a:lnTo>
                  <a:pt x="6505752" y="1640205"/>
                </a:lnTo>
                <a:lnTo>
                  <a:pt x="6486702" y="1675130"/>
                </a:lnTo>
                <a:lnTo>
                  <a:pt x="6467652" y="1711642"/>
                </a:lnTo>
                <a:lnTo>
                  <a:pt x="6450190" y="1751330"/>
                </a:lnTo>
                <a:lnTo>
                  <a:pt x="6432727" y="1794192"/>
                </a:lnTo>
                <a:lnTo>
                  <a:pt x="6418440" y="1838642"/>
                </a:lnTo>
                <a:lnTo>
                  <a:pt x="6408915" y="1891030"/>
                </a:lnTo>
                <a:lnTo>
                  <a:pt x="6399390" y="1951355"/>
                </a:lnTo>
                <a:lnTo>
                  <a:pt x="6397802" y="2019617"/>
                </a:lnTo>
                <a:lnTo>
                  <a:pt x="6399390" y="2087880"/>
                </a:lnTo>
                <a:lnTo>
                  <a:pt x="6408915" y="2148205"/>
                </a:lnTo>
                <a:lnTo>
                  <a:pt x="6418440" y="2200592"/>
                </a:lnTo>
                <a:lnTo>
                  <a:pt x="6432727" y="2246630"/>
                </a:lnTo>
                <a:lnTo>
                  <a:pt x="6450190" y="2287905"/>
                </a:lnTo>
                <a:lnTo>
                  <a:pt x="6467652" y="2327592"/>
                </a:lnTo>
                <a:lnTo>
                  <a:pt x="6486702" y="2365692"/>
                </a:lnTo>
                <a:lnTo>
                  <a:pt x="6505752" y="2402205"/>
                </a:lnTo>
                <a:lnTo>
                  <a:pt x="6524802" y="2440305"/>
                </a:lnTo>
                <a:lnTo>
                  <a:pt x="6540677" y="2481580"/>
                </a:lnTo>
                <a:lnTo>
                  <a:pt x="6554965" y="2529205"/>
                </a:lnTo>
                <a:lnTo>
                  <a:pt x="6566077" y="2581592"/>
                </a:lnTo>
                <a:lnTo>
                  <a:pt x="6574015" y="2638742"/>
                </a:lnTo>
                <a:lnTo>
                  <a:pt x="6577190" y="2708592"/>
                </a:lnTo>
                <a:lnTo>
                  <a:pt x="6574015" y="2776855"/>
                </a:lnTo>
                <a:lnTo>
                  <a:pt x="6566077" y="2837180"/>
                </a:lnTo>
                <a:lnTo>
                  <a:pt x="6554965" y="2886392"/>
                </a:lnTo>
                <a:lnTo>
                  <a:pt x="6540677" y="2932430"/>
                </a:lnTo>
                <a:lnTo>
                  <a:pt x="6524802" y="2973705"/>
                </a:lnTo>
                <a:lnTo>
                  <a:pt x="6507340" y="3013392"/>
                </a:lnTo>
                <a:lnTo>
                  <a:pt x="6489877" y="3048317"/>
                </a:lnTo>
                <a:lnTo>
                  <a:pt x="6470827" y="3086417"/>
                </a:lnTo>
                <a:lnTo>
                  <a:pt x="6451777" y="3122930"/>
                </a:lnTo>
                <a:lnTo>
                  <a:pt x="6435902" y="3165792"/>
                </a:lnTo>
                <a:lnTo>
                  <a:pt x="6420027" y="3208655"/>
                </a:lnTo>
                <a:lnTo>
                  <a:pt x="6410502" y="3261042"/>
                </a:lnTo>
                <a:lnTo>
                  <a:pt x="6402565" y="3316605"/>
                </a:lnTo>
                <a:lnTo>
                  <a:pt x="6397802" y="3383280"/>
                </a:lnTo>
                <a:lnTo>
                  <a:pt x="0" y="3383280"/>
                </a:ln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7151913" y="2460171"/>
            <a:ext cx="4604657" cy="3626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Deciduous shrub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Opposite leaves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Leaves are large, often serrated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Very pronounced veins and a scale-like appearance to leaves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Big, showy flower heads in white, pink, purple or blue</a:t>
            </a:r>
          </a:p>
        </p:txBody>
      </p:sp>
    </p:spTree>
    <p:extLst>
      <p:ext uri="{BB962C8B-B14F-4D97-AF65-F5344CB8AC3E}">
        <p14:creationId xmlns:p14="http://schemas.microsoft.com/office/powerpoint/2010/main" val="1661957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English ivy</a:t>
            </a:r>
            <a:br>
              <a:rPr lang="en-US" dirty="0"/>
            </a:b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5051" y="2286001"/>
            <a:ext cx="6015897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Evergreen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Vine or Trailing Groundcover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Woody stems on older growth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Three-lobed/starlike shaped leaf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Can be variegated</a:t>
            </a:r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462DAB16-FC2D-400E-BB5D-1F4F137BB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7046365" y="2"/>
            <a:ext cx="5149751" cy="3402351"/>
          </a:xfrm>
          <a:custGeom>
            <a:avLst/>
            <a:gdLst/>
            <a:ahLst/>
            <a:cxnLst/>
            <a:rect l="l" t="t" r="r" b="b"/>
            <a:pathLst>
              <a:path w="5149751" h="3402351">
                <a:moveTo>
                  <a:pt x="189795" y="0"/>
                </a:moveTo>
                <a:lnTo>
                  <a:pt x="5149751" y="0"/>
                </a:lnTo>
                <a:lnTo>
                  <a:pt x="5149751" y="3402351"/>
                </a:lnTo>
                <a:lnTo>
                  <a:pt x="1262" y="3402351"/>
                </a:lnTo>
                <a:lnTo>
                  <a:pt x="3359" y="3360737"/>
                </a:lnTo>
                <a:lnTo>
                  <a:pt x="11757" y="3300412"/>
                </a:lnTo>
                <a:lnTo>
                  <a:pt x="23514" y="3248025"/>
                </a:lnTo>
                <a:lnTo>
                  <a:pt x="38631" y="3201987"/>
                </a:lnTo>
                <a:lnTo>
                  <a:pt x="55427" y="3160712"/>
                </a:lnTo>
                <a:lnTo>
                  <a:pt x="75582" y="3121025"/>
                </a:lnTo>
                <a:lnTo>
                  <a:pt x="95737" y="3084512"/>
                </a:lnTo>
                <a:lnTo>
                  <a:pt x="115892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59" y="2922587"/>
                </a:lnTo>
                <a:lnTo>
                  <a:pt x="178037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7" y="2613025"/>
                </a:lnTo>
                <a:lnTo>
                  <a:pt x="167959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2" y="2433637"/>
                </a:lnTo>
                <a:lnTo>
                  <a:pt x="95737" y="2395537"/>
                </a:lnTo>
                <a:lnTo>
                  <a:pt x="75582" y="2359025"/>
                </a:lnTo>
                <a:lnTo>
                  <a:pt x="55427" y="2319337"/>
                </a:lnTo>
                <a:lnTo>
                  <a:pt x="38631" y="2278062"/>
                </a:lnTo>
                <a:lnTo>
                  <a:pt x="23514" y="2232025"/>
                </a:lnTo>
                <a:lnTo>
                  <a:pt x="11757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7" y="1922462"/>
                </a:lnTo>
                <a:lnTo>
                  <a:pt x="23514" y="1870075"/>
                </a:lnTo>
                <a:lnTo>
                  <a:pt x="38631" y="1824037"/>
                </a:lnTo>
                <a:lnTo>
                  <a:pt x="55427" y="1782762"/>
                </a:lnTo>
                <a:lnTo>
                  <a:pt x="75582" y="1743075"/>
                </a:lnTo>
                <a:lnTo>
                  <a:pt x="95737" y="1708150"/>
                </a:lnTo>
                <a:lnTo>
                  <a:pt x="115892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59" y="1544637"/>
                </a:lnTo>
                <a:lnTo>
                  <a:pt x="178037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7" y="1235075"/>
                </a:lnTo>
                <a:lnTo>
                  <a:pt x="167959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2" y="1055687"/>
                </a:lnTo>
                <a:lnTo>
                  <a:pt x="95737" y="1017587"/>
                </a:lnTo>
                <a:lnTo>
                  <a:pt x="75582" y="981075"/>
                </a:lnTo>
                <a:lnTo>
                  <a:pt x="55427" y="942975"/>
                </a:lnTo>
                <a:lnTo>
                  <a:pt x="38631" y="901700"/>
                </a:lnTo>
                <a:lnTo>
                  <a:pt x="23514" y="854075"/>
                </a:lnTo>
                <a:lnTo>
                  <a:pt x="11757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7" y="546100"/>
                </a:lnTo>
                <a:lnTo>
                  <a:pt x="23514" y="496887"/>
                </a:lnTo>
                <a:lnTo>
                  <a:pt x="38631" y="450850"/>
                </a:lnTo>
                <a:lnTo>
                  <a:pt x="55427" y="409575"/>
                </a:lnTo>
                <a:lnTo>
                  <a:pt x="73902" y="369887"/>
                </a:lnTo>
                <a:lnTo>
                  <a:pt x="92378" y="334962"/>
                </a:lnTo>
                <a:lnTo>
                  <a:pt x="112533" y="296862"/>
                </a:lnTo>
                <a:lnTo>
                  <a:pt x="132688" y="260350"/>
                </a:lnTo>
                <a:lnTo>
                  <a:pt x="149484" y="217487"/>
                </a:lnTo>
                <a:lnTo>
                  <a:pt x="166280" y="174625"/>
                </a:lnTo>
                <a:lnTo>
                  <a:pt x="176358" y="122237"/>
                </a:lnTo>
                <a:lnTo>
                  <a:pt x="184755" y="66675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9FDD0-61F1-F12F-F13E-11F5932593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7046364" y="3511830"/>
            <a:ext cx="5149751" cy="3346171"/>
          </a:xfrm>
          <a:custGeom>
            <a:avLst/>
            <a:gdLst/>
            <a:ahLst/>
            <a:cxnLst/>
            <a:rect l="l" t="t" r="r" b="b"/>
            <a:pathLst>
              <a:path w="5149751" h="3346171">
                <a:moveTo>
                  <a:pt x="5387" y="0"/>
                </a:moveTo>
                <a:lnTo>
                  <a:pt x="5149751" y="0"/>
                </a:lnTo>
                <a:lnTo>
                  <a:pt x="5149751" y="3346171"/>
                </a:lnTo>
                <a:lnTo>
                  <a:pt x="189795" y="3346171"/>
                </a:lnTo>
                <a:lnTo>
                  <a:pt x="184755" y="3279496"/>
                </a:lnTo>
                <a:lnTo>
                  <a:pt x="176358" y="3223933"/>
                </a:lnTo>
                <a:lnTo>
                  <a:pt x="166280" y="3171546"/>
                </a:lnTo>
                <a:lnTo>
                  <a:pt x="149484" y="3128683"/>
                </a:lnTo>
                <a:lnTo>
                  <a:pt x="132688" y="3085821"/>
                </a:lnTo>
                <a:lnTo>
                  <a:pt x="112533" y="3049308"/>
                </a:lnTo>
                <a:lnTo>
                  <a:pt x="92378" y="3011208"/>
                </a:lnTo>
                <a:lnTo>
                  <a:pt x="73902" y="2976283"/>
                </a:lnTo>
                <a:lnTo>
                  <a:pt x="55427" y="2936596"/>
                </a:lnTo>
                <a:lnTo>
                  <a:pt x="38631" y="2895321"/>
                </a:lnTo>
                <a:lnTo>
                  <a:pt x="23514" y="2849283"/>
                </a:lnTo>
                <a:lnTo>
                  <a:pt x="11757" y="2800071"/>
                </a:lnTo>
                <a:lnTo>
                  <a:pt x="3359" y="2739746"/>
                </a:lnTo>
                <a:lnTo>
                  <a:pt x="0" y="2671483"/>
                </a:lnTo>
                <a:lnTo>
                  <a:pt x="3359" y="2601633"/>
                </a:lnTo>
                <a:lnTo>
                  <a:pt x="11757" y="2544483"/>
                </a:lnTo>
                <a:lnTo>
                  <a:pt x="23514" y="2492096"/>
                </a:lnTo>
                <a:lnTo>
                  <a:pt x="38631" y="2444471"/>
                </a:lnTo>
                <a:lnTo>
                  <a:pt x="55427" y="2403196"/>
                </a:lnTo>
                <a:lnTo>
                  <a:pt x="75582" y="2365096"/>
                </a:lnTo>
                <a:lnTo>
                  <a:pt x="95737" y="2328583"/>
                </a:lnTo>
                <a:lnTo>
                  <a:pt x="115892" y="2290483"/>
                </a:lnTo>
                <a:lnTo>
                  <a:pt x="134368" y="2250796"/>
                </a:lnTo>
                <a:lnTo>
                  <a:pt x="152844" y="2209521"/>
                </a:lnTo>
                <a:lnTo>
                  <a:pt x="167959" y="2163483"/>
                </a:lnTo>
                <a:lnTo>
                  <a:pt x="178037" y="2111096"/>
                </a:lnTo>
                <a:lnTo>
                  <a:pt x="188115" y="2050771"/>
                </a:lnTo>
                <a:lnTo>
                  <a:pt x="189795" y="1982508"/>
                </a:lnTo>
                <a:lnTo>
                  <a:pt x="188115" y="1914246"/>
                </a:lnTo>
                <a:lnTo>
                  <a:pt x="178037" y="1853921"/>
                </a:lnTo>
                <a:lnTo>
                  <a:pt x="167959" y="1801533"/>
                </a:lnTo>
                <a:lnTo>
                  <a:pt x="152844" y="1757083"/>
                </a:lnTo>
                <a:lnTo>
                  <a:pt x="134368" y="1714221"/>
                </a:lnTo>
                <a:lnTo>
                  <a:pt x="115892" y="1674533"/>
                </a:lnTo>
                <a:lnTo>
                  <a:pt x="95737" y="1638021"/>
                </a:lnTo>
                <a:lnTo>
                  <a:pt x="75582" y="1603096"/>
                </a:lnTo>
                <a:lnTo>
                  <a:pt x="55427" y="1563408"/>
                </a:lnTo>
                <a:lnTo>
                  <a:pt x="38631" y="1522133"/>
                </a:lnTo>
                <a:lnTo>
                  <a:pt x="23514" y="1476096"/>
                </a:lnTo>
                <a:lnTo>
                  <a:pt x="11757" y="1423708"/>
                </a:lnTo>
                <a:lnTo>
                  <a:pt x="3359" y="1363383"/>
                </a:lnTo>
                <a:lnTo>
                  <a:pt x="0" y="1295121"/>
                </a:lnTo>
                <a:lnTo>
                  <a:pt x="3359" y="1226858"/>
                </a:lnTo>
                <a:lnTo>
                  <a:pt x="11757" y="1166533"/>
                </a:lnTo>
                <a:lnTo>
                  <a:pt x="23514" y="1114146"/>
                </a:lnTo>
                <a:lnTo>
                  <a:pt x="38631" y="1068108"/>
                </a:lnTo>
                <a:lnTo>
                  <a:pt x="55427" y="1025246"/>
                </a:lnTo>
                <a:lnTo>
                  <a:pt x="75582" y="987146"/>
                </a:lnTo>
                <a:lnTo>
                  <a:pt x="115892" y="912533"/>
                </a:lnTo>
                <a:lnTo>
                  <a:pt x="134368" y="874433"/>
                </a:lnTo>
                <a:lnTo>
                  <a:pt x="152844" y="831571"/>
                </a:lnTo>
                <a:lnTo>
                  <a:pt x="167959" y="785533"/>
                </a:lnTo>
                <a:lnTo>
                  <a:pt x="178037" y="733146"/>
                </a:lnTo>
                <a:lnTo>
                  <a:pt x="188115" y="674408"/>
                </a:lnTo>
                <a:lnTo>
                  <a:pt x="189795" y="604558"/>
                </a:lnTo>
                <a:lnTo>
                  <a:pt x="188115" y="536296"/>
                </a:lnTo>
                <a:lnTo>
                  <a:pt x="178037" y="475971"/>
                </a:lnTo>
                <a:lnTo>
                  <a:pt x="167959" y="423583"/>
                </a:lnTo>
                <a:lnTo>
                  <a:pt x="152844" y="379133"/>
                </a:lnTo>
                <a:lnTo>
                  <a:pt x="134368" y="336271"/>
                </a:lnTo>
                <a:lnTo>
                  <a:pt x="115892" y="299758"/>
                </a:lnTo>
                <a:lnTo>
                  <a:pt x="75582" y="225146"/>
                </a:lnTo>
                <a:lnTo>
                  <a:pt x="55427" y="185458"/>
                </a:lnTo>
                <a:lnTo>
                  <a:pt x="38631" y="144183"/>
                </a:lnTo>
                <a:lnTo>
                  <a:pt x="23514" y="98146"/>
                </a:lnTo>
                <a:lnTo>
                  <a:pt x="11757" y="4575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377103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Confederate jasmine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51678" y="2286001"/>
            <a:ext cx="44798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Evergreen vine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Star flowers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Leaves opposite and have a thick, fleshy texture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Woody stems, dark brown to reddish in color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Produce long, narrow seed pods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AC8096-088B-7ED4-7022-F8CF428329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C884C2-8899-FEA2-FC50-10ADAB5F08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 rot="5400000">
            <a:off x="6098800" y="3735508"/>
            <a:ext cx="3386036" cy="2858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FB51F1-3447-1FA3-90A8-B69BC7F916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205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Blue rug juniper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5051" y="2286001"/>
            <a:ext cx="6015897" cy="35935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Evergreen groundcover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Soft needles, </a:t>
            </a:r>
            <a:r>
              <a:rPr lang="en-US" sz="2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not spikey like shore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Fine, scale-like needles with a bluish-silver color that can turn purple in cold weather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Needles have an upright growth pattern, but the plant does not get over 1 foot tall </a:t>
            </a:r>
          </a:p>
        </p:txBody>
      </p:sp>
      <p:sp>
        <p:nvSpPr>
          <p:cNvPr id="18" name="Freeform 22">
            <a:extLst>
              <a:ext uri="{FF2B5EF4-FFF2-40B4-BE49-F238E27FC236}">
                <a16:creationId xmlns:a16="http://schemas.microsoft.com/office/drawing/2014/main" id="{462DAB16-FC2D-400E-BB5D-1F4F137BB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631CDF-E9DB-34B8-5206-56D97988E6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7046365" y="2"/>
            <a:ext cx="5149751" cy="3402351"/>
          </a:xfrm>
          <a:custGeom>
            <a:avLst/>
            <a:gdLst/>
            <a:ahLst/>
            <a:cxnLst/>
            <a:rect l="l" t="t" r="r" b="b"/>
            <a:pathLst>
              <a:path w="5149751" h="3402351">
                <a:moveTo>
                  <a:pt x="189795" y="0"/>
                </a:moveTo>
                <a:lnTo>
                  <a:pt x="5149751" y="0"/>
                </a:lnTo>
                <a:lnTo>
                  <a:pt x="5149751" y="3402351"/>
                </a:lnTo>
                <a:lnTo>
                  <a:pt x="1262" y="3402351"/>
                </a:lnTo>
                <a:lnTo>
                  <a:pt x="3359" y="3360737"/>
                </a:lnTo>
                <a:lnTo>
                  <a:pt x="11757" y="3300412"/>
                </a:lnTo>
                <a:lnTo>
                  <a:pt x="23514" y="3248025"/>
                </a:lnTo>
                <a:lnTo>
                  <a:pt x="38631" y="3201987"/>
                </a:lnTo>
                <a:lnTo>
                  <a:pt x="55427" y="3160712"/>
                </a:lnTo>
                <a:lnTo>
                  <a:pt x="75582" y="3121025"/>
                </a:lnTo>
                <a:lnTo>
                  <a:pt x="95737" y="3084512"/>
                </a:lnTo>
                <a:lnTo>
                  <a:pt x="115892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59" y="2922587"/>
                </a:lnTo>
                <a:lnTo>
                  <a:pt x="178037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7" y="2613025"/>
                </a:lnTo>
                <a:lnTo>
                  <a:pt x="167959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2" y="2433637"/>
                </a:lnTo>
                <a:lnTo>
                  <a:pt x="95737" y="2395537"/>
                </a:lnTo>
                <a:lnTo>
                  <a:pt x="75582" y="2359025"/>
                </a:lnTo>
                <a:lnTo>
                  <a:pt x="55427" y="2319337"/>
                </a:lnTo>
                <a:lnTo>
                  <a:pt x="38631" y="2278062"/>
                </a:lnTo>
                <a:lnTo>
                  <a:pt x="23514" y="2232025"/>
                </a:lnTo>
                <a:lnTo>
                  <a:pt x="11757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7" y="1922462"/>
                </a:lnTo>
                <a:lnTo>
                  <a:pt x="23514" y="1870075"/>
                </a:lnTo>
                <a:lnTo>
                  <a:pt x="38631" y="1824037"/>
                </a:lnTo>
                <a:lnTo>
                  <a:pt x="55427" y="1782762"/>
                </a:lnTo>
                <a:lnTo>
                  <a:pt x="75582" y="1743075"/>
                </a:lnTo>
                <a:lnTo>
                  <a:pt x="95737" y="1708150"/>
                </a:lnTo>
                <a:lnTo>
                  <a:pt x="115892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59" y="1544637"/>
                </a:lnTo>
                <a:lnTo>
                  <a:pt x="178037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7" y="1235075"/>
                </a:lnTo>
                <a:lnTo>
                  <a:pt x="167959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2" y="1055687"/>
                </a:lnTo>
                <a:lnTo>
                  <a:pt x="95737" y="1017587"/>
                </a:lnTo>
                <a:lnTo>
                  <a:pt x="75582" y="981075"/>
                </a:lnTo>
                <a:lnTo>
                  <a:pt x="55427" y="942975"/>
                </a:lnTo>
                <a:lnTo>
                  <a:pt x="38631" y="901700"/>
                </a:lnTo>
                <a:lnTo>
                  <a:pt x="23514" y="854075"/>
                </a:lnTo>
                <a:lnTo>
                  <a:pt x="11757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7" y="546100"/>
                </a:lnTo>
                <a:lnTo>
                  <a:pt x="23514" y="496887"/>
                </a:lnTo>
                <a:lnTo>
                  <a:pt x="38631" y="450850"/>
                </a:lnTo>
                <a:lnTo>
                  <a:pt x="55427" y="409575"/>
                </a:lnTo>
                <a:lnTo>
                  <a:pt x="73902" y="369887"/>
                </a:lnTo>
                <a:lnTo>
                  <a:pt x="92378" y="334962"/>
                </a:lnTo>
                <a:lnTo>
                  <a:pt x="112533" y="296862"/>
                </a:lnTo>
                <a:lnTo>
                  <a:pt x="132688" y="260350"/>
                </a:lnTo>
                <a:lnTo>
                  <a:pt x="149484" y="217487"/>
                </a:lnTo>
                <a:lnTo>
                  <a:pt x="166280" y="174625"/>
                </a:lnTo>
                <a:lnTo>
                  <a:pt x="176358" y="122237"/>
                </a:lnTo>
                <a:lnTo>
                  <a:pt x="184755" y="66675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623E98-06AF-6DA2-2BD2-D1FAB8D625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7046364" y="3511830"/>
            <a:ext cx="5149751" cy="3346171"/>
          </a:xfrm>
          <a:custGeom>
            <a:avLst/>
            <a:gdLst/>
            <a:ahLst/>
            <a:cxnLst/>
            <a:rect l="l" t="t" r="r" b="b"/>
            <a:pathLst>
              <a:path w="5149751" h="3346171">
                <a:moveTo>
                  <a:pt x="5387" y="0"/>
                </a:moveTo>
                <a:lnTo>
                  <a:pt x="5149751" y="0"/>
                </a:lnTo>
                <a:lnTo>
                  <a:pt x="5149751" y="3346171"/>
                </a:lnTo>
                <a:lnTo>
                  <a:pt x="189795" y="3346171"/>
                </a:lnTo>
                <a:lnTo>
                  <a:pt x="184755" y="3279496"/>
                </a:lnTo>
                <a:lnTo>
                  <a:pt x="176358" y="3223933"/>
                </a:lnTo>
                <a:lnTo>
                  <a:pt x="166280" y="3171546"/>
                </a:lnTo>
                <a:lnTo>
                  <a:pt x="149484" y="3128683"/>
                </a:lnTo>
                <a:lnTo>
                  <a:pt x="132688" y="3085821"/>
                </a:lnTo>
                <a:lnTo>
                  <a:pt x="112533" y="3049308"/>
                </a:lnTo>
                <a:lnTo>
                  <a:pt x="92378" y="3011208"/>
                </a:lnTo>
                <a:lnTo>
                  <a:pt x="73902" y="2976283"/>
                </a:lnTo>
                <a:lnTo>
                  <a:pt x="55427" y="2936596"/>
                </a:lnTo>
                <a:lnTo>
                  <a:pt x="38631" y="2895321"/>
                </a:lnTo>
                <a:lnTo>
                  <a:pt x="23514" y="2849283"/>
                </a:lnTo>
                <a:lnTo>
                  <a:pt x="11757" y="2800071"/>
                </a:lnTo>
                <a:lnTo>
                  <a:pt x="3359" y="2739746"/>
                </a:lnTo>
                <a:lnTo>
                  <a:pt x="0" y="2671483"/>
                </a:lnTo>
                <a:lnTo>
                  <a:pt x="3359" y="2601633"/>
                </a:lnTo>
                <a:lnTo>
                  <a:pt x="11757" y="2544483"/>
                </a:lnTo>
                <a:lnTo>
                  <a:pt x="23514" y="2492096"/>
                </a:lnTo>
                <a:lnTo>
                  <a:pt x="38631" y="2444471"/>
                </a:lnTo>
                <a:lnTo>
                  <a:pt x="55427" y="2403196"/>
                </a:lnTo>
                <a:lnTo>
                  <a:pt x="75582" y="2365096"/>
                </a:lnTo>
                <a:lnTo>
                  <a:pt x="95737" y="2328583"/>
                </a:lnTo>
                <a:lnTo>
                  <a:pt x="115892" y="2290483"/>
                </a:lnTo>
                <a:lnTo>
                  <a:pt x="134368" y="2250796"/>
                </a:lnTo>
                <a:lnTo>
                  <a:pt x="152844" y="2209521"/>
                </a:lnTo>
                <a:lnTo>
                  <a:pt x="167959" y="2163483"/>
                </a:lnTo>
                <a:lnTo>
                  <a:pt x="178037" y="2111096"/>
                </a:lnTo>
                <a:lnTo>
                  <a:pt x="188115" y="2050771"/>
                </a:lnTo>
                <a:lnTo>
                  <a:pt x="189795" y="1982508"/>
                </a:lnTo>
                <a:lnTo>
                  <a:pt x="188115" y="1914246"/>
                </a:lnTo>
                <a:lnTo>
                  <a:pt x="178037" y="1853921"/>
                </a:lnTo>
                <a:lnTo>
                  <a:pt x="167959" y="1801533"/>
                </a:lnTo>
                <a:lnTo>
                  <a:pt x="152844" y="1757083"/>
                </a:lnTo>
                <a:lnTo>
                  <a:pt x="134368" y="1714221"/>
                </a:lnTo>
                <a:lnTo>
                  <a:pt x="115892" y="1674533"/>
                </a:lnTo>
                <a:lnTo>
                  <a:pt x="95737" y="1638021"/>
                </a:lnTo>
                <a:lnTo>
                  <a:pt x="75582" y="1603096"/>
                </a:lnTo>
                <a:lnTo>
                  <a:pt x="55427" y="1563408"/>
                </a:lnTo>
                <a:lnTo>
                  <a:pt x="38631" y="1522133"/>
                </a:lnTo>
                <a:lnTo>
                  <a:pt x="23514" y="1476096"/>
                </a:lnTo>
                <a:lnTo>
                  <a:pt x="11757" y="1423708"/>
                </a:lnTo>
                <a:lnTo>
                  <a:pt x="3359" y="1363383"/>
                </a:lnTo>
                <a:lnTo>
                  <a:pt x="0" y="1295121"/>
                </a:lnTo>
                <a:lnTo>
                  <a:pt x="3359" y="1226858"/>
                </a:lnTo>
                <a:lnTo>
                  <a:pt x="11757" y="1166533"/>
                </a:lnTo>
                <a:lnTo>
                  <a:pt x="23514" y="1114146"/>
                </a:lnTo>
                <a:lnTo>
                  <a:pt x="38631" y="1068108"/>
                </a:lnTo>
                <a:lnTo>
                  <a:pt x="55427" y="1025246"/>
                </a:lnTo>
                <a:lnTo>
                  <a:pt x="75582" y="987146"/>
                </a:lnTo>
                <a:lnTo>
                  <a:pt x="115892" y="912533"/>
                </a:lnTo>
                <a:lnTo>
                  <a:pt x="134368" y="874433"/>
                </a:lnTo>
                <a:lnTo>
                  <a:pt x="152844" y="831571"/>
                </a:lnTo>
                <a:lnTo>
                  <a:pt x="167959" y="785533"/>
                </a:lnTo>
                <a:lnTo>
                  <a:pt x="178037" y="733146"/>
                </a:lnTo>
                <a:lnTo>
                  <a:pt x="188115" y="674408"/>
                </a:lnTo>
                <a:lnTo>
                  <a:pt x="189795" y="604558"/>
                </a:lnTo>
                <a:lnTo>
                  <a:pt x="188115" y="536296"/>
                </a:lnTo>
                <a:lnTo>
                  <a:pt x="178037" y="475971"/>
                </a:lnTo>
                <a:lnTo>
                  <a:pt x="167959" y="423583"/>
                </a:lnTo>
                <a:lnTo>
                  <a:pt x="152844" y="379133"/>
                </a:lnTo>
                <a:lnTo>
                  <a:pt x="134368" y="336271"/>
                </a:lnTo>
                <a:lnTo>
                  <a:pt x="115892" y="299758"/>
                </a:lnTo>
                <a:lnTo>
                  <a:pt x="75582" y="225146"/>
                </a:lnTo>
                <a:lnTo>
                  <a:pt x="55427" y="185458"/>
                </a:lnTo>
                <a:lnTo>
                  <a:pt x="38631" y="144183"/>
                </a:lnTo>
                <a:lnTo>
                  <a:pt x="23514" y="98146"/>
                </a:lnTo>
                <a:lnTo>
                  <a:pt x="11757" y="4575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9818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A8AFFF25-F4D6-4BBC-841D-3B3014ED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15684" y="0"/>
            <a:ext cx="5676316" cy="6858000"/>
          </a:xfrm>
          <a:custGeom>
            <a:avLst/>
            <a:gdLst>
              <a:gd name="connsiteX0" fmla="*/ 0 w 5676316"/>
              <a:gd name="connsiteY0" fmla="*/ 0 h 6858000"/>
              <a:gd name="connsiteX1" fmla="*/ 5676316 w 5676316"/>
              <a:gd name="connsiteY1" fmla="*/ 0 h 6858000"/>
              <a:gd name="connsiteX2" fmla="*/ 5676316 w 5676316"/>
              <a:gd name="connsiteY2" fmla="*/ 6858000 h 6858000"/>
              <a:gd name="connsiteX3" fmla="*/ 0 w 5676316"/>
              <a:gd name="connsiteY3" fmla="*/ 6858000 h 6858000"/>
              <a:gd name="connsiteX4" fmla="*/ 4763 w 5676316"/>
              <a:gd name="connsiteY4" fmla="*/ 6791325 h 6858000"/>
              <a:gd name="connsiteX5" fmla="*/ 12700 w 5676316"/>
              <a:gd name="connsiteY5" fmla="*/ 6735762 h 6858000"/>
              <a:gd name="connsiteX6" fmla="*/ 22225 w 5676316"/>
              <a:gd name="connsiteY6" fmla="*/ 6683375 h 6858000"/>
              <a:gd name="connsiteX7" fmla="*/ 38100 w 5676316"/>
              <a:gd name="connsiteY7" fmla="*/ 6640512 h 6858000"/>
              <a:gd name="connsiteX8" fmla="*/ 53975 w 5676316"/>
              <a:gd name="connsiteY8" fmla="*/ 6597650 h 6858000"/>
              <a:gd name="connsiteX9" fmla="*/ 73025 w 5676316"/>
              <a:gd name="connsiteY9" fmla="*/ 6561137 h 6858000"/>
              <a:gd name="connsiteX10" fmla="*/ 92075 w 5676316"/>
              <a:gd name="connsiteY10" fmla="*/ 6523037 h 6858000"/>
              <a:gd name="connsiteX11" fmla="*/ 109538 w 5676316"/>
              <a:gd name="connsiteY11" fmla="*/ 6488112 h 6858000"/>
              <a:gd name="connsiteX12" fmla="*/ 127000 w 5676316"/>
              <a:gd name="connsiteY12" fmla="*/ 6448425 h 6858000"/>
              <a:gd name="connsiteX13" fmla="*/ 142875 w 5676316"/>
              <a:gd name="connsiteY13" fmla="*/ 6407150 h 6858000"/>
              <a:gd name="connsiteX14" fmla="*/ 157163 w 5676316"/>
              <a:gd name="connsiteY14" fmla="*/ 6361112 h 6858000"/>
              <a:gd name="connsiteX15" fmla="*/ 168275 w 5676316"/>
              <a:gd name="connsiteY15" fmla="*/ 6311900 h 6858000"/>
              <a:gd name="connsiteX16" fmla="*/ 176213 w 5676316"/>
              <a:gd name="connsiteY16" fmla="*/ 6251575 h 6858000"/>
              <a:gd name="connsiteX17" fmla="*/ 179388 w 5676316"/>
              <a:gd name="connsiteY17" fmla="*/ 6183312 h 6858000"/>
              <a:gd name="connsiteX18" fmla="*/ 176213 w 5676316"/>
              <a:gd name="connsiteY18" fmla="*/ 6113462 h 6858000"/>
              <a:gd name="connsiteX19" fmla="*/ 168275 w 5676316"/>
              <a:gd name="connsiteY19" fmla="*/ 6056312 h 6858000"/>
              <a:gd name="connsiteX20" fmla="*/ 157163 w 5676316"/>
              <a:gd name="connsiteY20" fmla="*/ 6003925 h 6858000"/>
              <a:gd name="connsiteX21" fmla="*/ 142875 w 5676316"/>
              <a:gd name="connsiteY21" fmla="*/ 5956300 h 6858000"/>
              <a:gd name="connsiteX22" fmla="*/ 127000 w 5676316"/>
              <a:gd name="connsiteY22" fmla="*/ 5915025 h 6858000"/>
              <a:gd name="connsiteX23" fmla="*/ 107950 w 5676316"/>
              <a:gd name="connsiteY23" fmla="*/ 5876925 h 6858000"/>
              <a:gd name="connsiteX24" fmla="*/ 88900 w 5676316"/>
              <a:gd name="connsiteY24" fmla="*/ 5840412 h 6858000"/>
              <a:gd name="connsiteX25" fmla="*/ 69850 w 5676316"/>
              <a:gd name="connsiteY25" fmla="*/ 5802312 h 6858000"/>
              <a:gd name="connsiteX26" fmla="*/ 52388 w 5676316"/>
              <a:gd name="connsiteY26" fmla="*/ 5762625 h 6858000"/>
              <a:gd name="connsiteX27" fmla="*/ 34925 w 5676316"/>
              <a:gd name="connsiteY27" fmla="*/ 5721350 h 6858000"/>
              <a:gd name="connsiteX28" fmla="*/ 20638 w 5676316"/>
              <a:gd name="connsiteY28" fmla="*/ 5675312 h 6858000"/>
              <a:gd name="connsiteX29" fmla="*/ 11113 w 5676316"/>
              <a:gd name="connsiteY29" fmla="*/ 5622925 h 6858000"/>
              <a:gd name="connsiteX30" fmla="*/ 1588 w 5676316"/>
              <a:gd name="connsiteY30" fmla="*/ 5562600 h 6858000"/>
              <a:gd name="connsiteX31" fmla="*/ 0 w 5676316"/>
              <a:gd name="connsiteY31" fmla="*/ 5494337 h 6858000"/>
              <a:gd name="connsiteX32" fmla="*/ 1588 w 5676316"/>
              <a:gd name="connsiteY32" fmla="*/ 5426075 h 6858000"/>
              <a:gd name="connsiteX33" fmla="*/ 11113 w 5676316"/>
              <a:gd name="connsiteY33" fmla="*/ 5365750 h 6858000"/>
              <a:gd name="connsiteX34" fmla="*/ 20638 w 5676316"/>
              <a:gd name="connsiteY34" fmla="*/ 5313362 h 6858000"/>
              <a:gd name="connsiteX35" fmla="*/ 34925 w 5676316"/>
              <a:gd name="connsiteY35" fmla="*/ 5268912 h 6858000"/>
              <a:gd name="connsiteX36" fmla="*/ 52388 w 5676316"/>
              <a:gd name="connsiteY36" fmla="*/ 5226050 h 6858000"/>
              <a:gd name="connsiteX37" fmla="*/ 69850 w 5676316"/>
              <a:gd name="connsiteY37" fmla="*/ 5186362 h 6858000"/>
              <a:gd name="connsiteX38" fmla="*/ 88900 w 5676316"/>
              <a:gd name="connsiteY38" fmla="*/ 5149850 h 6858000"/>
              <a:gd name="connsiteX39" fmla="*/ 107950 w 5676316"/>
              <a:gd name="connsiteY39" fmla="*/ 5114925 h 6858000"/>
              <a:gd name="connsiteX40" fmla="*/ 127000 w 5676316"/>
              <a:gd name="connsiteY40" fmla="*/ 5075237 h 6858000"/>
              <a:gd name="connsiteX41" fmla="*/ 142875 w 5676316"/>
              <a:gd name="connsiteY41" fmla="*/ 5033962 h 6858000"/>
              <a:gd name="connsiteX42" fmla="*/ 157163 w 5676316"/>
              <a:gd name="connsiteY42" fmla="*/ 4987925 h 6858000"/>
              <a:gd name="connsiteX43" fmla="*/ 168275 w 5676316"/>
              <a:gd name="connsiteY43" fmla="*/ 4935537 h 6858000"/>
              <a:gd name="connsiteX44" fmla="*/ 176213 w 5676316"/>
              <a:gd name="connsiteY44" fmla="*/ 4875212 h 6858000"/>
              <a:gd name="connsiteX45" fmla="*/ 179388 w 5676316"/>
              <a:gd name="connsiteY45" fmla="*/ 4806950 h 6858000"/>
              <a:gd name="connsiteX46" fmla="*/ 176213 w 5676316"/>
              <a:gd name="connsiteY46" fmla="*/ 4738687 h 6858000"/>
              <a:gd name="connsiteX47" fmla="*/ 168275 w 5676316"/>
              <a:gd name="connsiteY47" fmla="*/ 4678362 h 6858000"/>
              <a:gd name="connsiteX48" fmla="*/ 157163 w 5676316"/>
              <a:gd name="connsiteY48" fmla="*/ 4625975 h 6858000"/>
              <a:gd name="connsiteX49" fmla="*/ 142875 w 5676316"/>
              <a:gd name="connsiteY49" fmla="*/ 4579937 h 6858000"/>
              <a:gd name="connsiteX50" fmla="*/ 127000 w 5676316"/>
              <a:gd name="connsiteY50" fmla="*/ 4537075 h 6858000"/>
              <a:gd name="connsiteX51" fmla="*/ 107950 w 5676316"/>
              <a:gd name="connsiteY51" fmla="*/ 4498975 h 6858000"/>
              <a:gd name="connsiteX52" fmla="*/ 69850 w 5676316"/>
              <a:gd name="connsiteY52" fmla="*/ 4424362 h 6858000"/>
              <a:gd name="connsiteX53" fmla="*/ 52388 w 5676316"/>
              <a:gd name="connsiteY53" fmla="*/ 4386262 h 6858000"/>
              <a:gd name="connsiteX54" fmla="*/ 34925 w 5676316"/>
              <a:gd name="connsiteY54" fmla="*/ 4343400 h 6858000"/>
              <a:gd name="connsiteX55" fmla="*/ 20638 w 5676316"/>
              <a:gd name="connsiteY55" fmla="*/ 4297362 h 6858000"/>
              <a:gd name="connsiteX56" fmla="*/ 11113 w 5676316"/>
              <a:gd name="connsiteY56" fmla="*/ 4244975 h 6858000"/>
              <a:gd name="connsiteX57" fmla="*/ 1588 w 5676316"/>
              <a:gd name="connsiteY57" fmla="*/ 4186237 h 6858000"/>
              <a:gd name="connsiteX58" fmla="*/ 0 w 5676316"/>
              <a:gd name="connsiteY58" fmla="*/ 4116387 h 6858000"/>
              <a:gd name="connsiteX59" fmla="*/ 1588 w 5676316"/>
              <a:gd name="connsiteY59" fmla="*/ 4048125 h 6858000"/>
              <a:gd name="connsiteX60" fmla="*/ 11113 w 5676316"/>
              <a:gd name="connsiteY60" fmla="*/ 3987800 h 6858000"/>
              <a:gd name="connsiteX61" fmla="*/ 20638 w 5676316"/>
              <a:gd name="connsiteY61" fmla="*/ 3935412 h 6858000"/>
              <a:gd name="connsiteX62" fmla="*/ 34925 w 5676316"/>
              <a:gd name="connsiteY62" fmla="*/ 3890962 h 6858000"/>
              <a:gd name="connsiteX63" fmla="*/ 52388 w 5676316"/>
              <a:gd name="connsiteY63" fmla="*/ 3848100 h 6858000"/>
              <a:gd name="connsiteX64" fmla="*/ 69850 w 5676316"/>
              <a:gd name="connsiteY64" fmla="*/ 3811587 h 6858000"/>
              <a:gd name="connsiteX65" fmla="*/ 107950 w 5676316"/>
              <a:gd name="connsiteY65" fmla="*/ 3736975 h 6858000"/>
              <a:gd name="connsiteX66" fmla="*/ 127000 w 5676316"/>
              <a:gd name="connsiteY66" fmla="*/ 3697287 h 6858000"/>
              <a:gd name="connsiteX67" fmla="*/ 142875 w 5676316"/>
              <a:gd name="connsiteY67" fmla="*/ 3656012 h 6858000"/>
              <a:gd name="connsiteX68" fmla="*/ 157163 w 5676316"/>
              <a:gd name="connsiteY68" fmla="*/ 3609975 h 6858000"/>
              <a:gd name="connsiteX69" fmla="*/ 168275 w 5676316"/>
              <a:gd name="connsiteY69" fmla="*/ 3557587 h 6858000"/>
              <a:gd name="connsiteX70" fmla="*/ 176213 w 5676316"/>
              <a:gd name="connsiteY70" fmla="*/ 3497262 h 6858000"/>
              <a:gd name="connsiteX71" fmla="*/ 179388 w 5676316"/>
              <a:gd name="connsiteY71" fmla="*/ 3427412 h 6858000"/>
              <a:gd name="connsiteX72" fmla="*/ 176213 w 5676316"/>
              <a:gd name="connsiteY72" fmla="*/ 3360737 h 6858000"/>
              <a:gd name="connsiteX73" fmla="*/ 168275 w 5676316"/>
              <a:gd name="connsiteY73" fmla="*/ 3300412 h 6858000"/>
              <a:gd name="connsiteX74" fmla="*/ 157163 w 5676316"/>
              <a:gd name="connsiteY74" fmla="*/ 3248025 h 6858000"/>
              <a:gd name="connsiteX75" fmla="*/ 142875 w 5676316"/>
              <a:gd name="connsiteY75" fmla="*/ 3201987 h 6858000"/>
              <a:gd name="connsiteX76" fmla="*/ 127000 w 5676316"/>
              <a:gd name="connsiteY76" fmla="*/ 3160712 h 6858000"/>
              <a:gd name="connsiteX77" fmla="*/ 107950 w 5676316"/>
              <a:gd name="connsiteY77" fmla="*/ 3121025 h 6858000"/>
              <a:gd name="connsiteX78" fmla="*/ 88900 w 5676316"/>
              <a:gd name="connsiteY78" fmla="*/ 3084512 h 6858000"/>
              <a:gd name="connsiteX79" fmla="*/ 69850 w 5676316"/>
              <a:gd name="connsiteY79" fmla="*/ 3046412 h 6858000"/>
              <a:gd name="connsiteX80" fmla="*/ 52388 w 5676316"/>
              <a:gd name="connsiteY80" fmla="*/ 3009900 h 6858000"/>
              <a:gd name="connsiteX81" fmla="*/ 34925 w 5676316"/>
              <a:gd name="connsiteY81" fmla="*/ 2967037 h 6858000"/>
              <a:gd name="connsiteX82" fmla="*/ 20638 w 5676316"/>
              <a:gd name="connsiteY82" fmla="*/ 2922587 h 6858000"/>
              <a:gd name="connsiteX83" fmla="*/ 11113 w 5676316"/>
              <a:gd name="connsiteY83" fmla="*/ 2868612 h 6858000"/>
              <a:gd name="connsiteX84" fmla="*/ 1588 w 5676316"/>
              <a:gd name="connsiteY84" fmla="*/ 2809875 h 6858000"/>
              <a:gd name="connsiteX85" fmla="*/ 0 w 5676316"/>
              <a:gd name="connsiteY85" fmla="*/ 2741612 h 6858000"/>
              <a:gd name="connsiteX86" fmla="*/ 1588 w 5676316"/>
              <a:gd name="connsiteY86" fmla="*/ 2671762 h 6858000"/>
              <a:gd name="connsiteX87" fmla="*/ 11113 w 5676316"/>
              <a:gd name="connsiteY87" fmla="*/ 2613025 h 6858000"/>
              <a:gd name="connsiteX88" fmla="*/ 20638 w 5676316"/>
              <a:gd name="connsiteY88" fmla="*/ 2560637 h 6858000"/>
              <a:gd name="connsiteX89" fmla="*/ 34925 w 5676316"/>
              <a:gd name="connsiteY89" fmla="*/ 2513012 h 6858000"/>
              <a:gd name="connsiteX90" fmla="*/ 52388 w 5676316"/>
              <a:gd name="connsiteY90" fmla="*/ 2471737 h 6858000"/>
              <a:gd name="connsiteX91" fmla="*/ 69850 w 5676316"/>
              <a:gd name="connsiteY91" fmla="*/ 2433637 h 6858000"/>
              <a:gd name="connsiteX92" fmla="*/ 88900 w 5676316"/>
              <a:gd name="connsiteY92" fmla="*/ 2395537 h 6858000"/>
              <a:gd name="connsiteX93" fmla="*/ 107950 w 5676316"/>
              <a:gd name="connsiteY93" fmla="*/ 2359025 h 6858000"/>
              <a:gd name="connsiteX94" fmla="*/ 127000 w 5676316"/>
              <a:gd name="connsiteY94" fmla="*/ 2319337 h 6858000"/>
              <a:gd name="connsiteX95" fmla="*/ 142875 w 5676316"/>
              <a:gd name="connsiteY95" fmla="*/ 2278062 h 6858000"/>
              <a:gd name="connsiteX96" fmla="*/ 157163 w 5676316"/>
              <a:gd name="connsiteY96" fmla="*/ 2232025 h 6858000"/>
              <a:gd name="connsiteX97" fmla="*/ 168275 w 5676316"/>
              <a:gd name="connsiteY97" fmla="*/ 2179637 h 6858000"/>
              <a:gd name="connsiteX98" fmla="*/ 176213 w 5676316"/>
              <a:gd name="connsiteY98" fmla="*/ 2119312 h 6858000"/>
              <a:gd name="connsiteX99" fmla="*/ 179388 w 5676316"/>
              <a:gd name="connsiteY99" fmla="*/ 2051050 h 6858000"/>
              <a:gd name="connsiteX100" fmla="*/ 176213 w 5676316"/>
              <a:gd name="connsiteY100" fmla="*/ 1982787 h 6858000"/>
              <a:gd name="connsiteX101" fmla="*/ 168275 w 5676316"/>
              <a:gd name="connsiteY101" fmla="*/ 1922462 h 6858000"/>
              <a:gd name="connsiteX102" fmla="*/ 157163 w 5676316"/>
              <a:gd name="connsiteY102" fmla="*/ 1870075 h 6858000"/>
              <a:gd name="connsiteX103" fmla="*/ 142875 w 5676316"/>
              <a:gd name="connsiteY103" fmla="*/ 1824037 h 6858000"/>
              <a:gd name="connsiteX104" fmla="*/ 127000 w 5676316"/>
              <a:gd name="connsiteY104" fmla="*/ 1782762 h 6858000"/>
              <a:gd name="connsiteX105" fmla="*/ 107950 w 5676316"/>
              <a:gd name="connsiteY105" fmla="*/ 1743075 h 6858000"/>
              <a:gd name="connsiteX106" fmla="*/ 88900 w 5676316"/>
              <a:gd name="connsiteY106" fmla="*/ 1708150 h 6858000"/>
              <a:gd name="connsiteX107" fmla="*/ 69850 w 5676316"/>
              <a:gd name="connsiteY107" fmla="*/ 1671637 h 6858000"/>
              <a:gd name="connsiteX108" fmla="*/ 52388 w 5676316"/>
              <a:gd name="connsiteY108" fmla="*/ 1631950 h 6858000"/>
              <a:gd name="connsiteX109" fmla="*/ 34925 w 5676316"/>
              <a:gd name="connsiteY109" fmla="*/ 1589087 h 6858000"/>
              <a:gd name="connsiteX110" fmla="*/ 20638 w 5676316"/>
              <a:gd name="connsiteY110" fmla="*/ 1544637 h 6858000"/>
              <a:gd name="connsiteX111" fmla="*/ 11113 w 5676316"/>
              <a:gd name="connsiteY111" fmla="*/ 1492250 h 6858000"/>
              <a:gd name="connsiteX112" fmla="*/ 1588 w 5676316"/>
              <a:gd name="connsiteY112" fmla="*/ 1431925 h 6858000"/>
              <a:gd name="connsiteX113" fmla="*/ 0 w 5676316"/>
              <a:gd name="connsiteY113" fmla="*/ 1363662 h 6858000"/>
              <a:gd name="connsiteX114" fmla="*/ 1588 w 5676316"/>
              <a:gd name="connsiteY114" fmla="*/ 1295400 h 6858000"/>
              <a:gd name="connsiteX115" fmla="*/ 11113 w 5676316"/>
              <a:gd name="connsiteY115" fmla="*/ 1235075 h 6858000"/>
              <a:gd name="connsiteX116" fmla="*/ 20638 w 5676316"/>
              <a:gd name="connsiteY116" fmla="*/ 1182687 h 6858000"/>
              <a:gd name="connsiteX117" fmla="*/ 34925 w 5676316"/>
              <a:gd name="connsiteY117" fmla="*/ 1136650 h 6858000"/>
              <a:gd name="connsiteX118" fmla="*/ 52388 w 5676316"/>
              <a:gd name="connsiteY118" fmla="*/ 1095375 h 6858000"/>
              <a:gd name="connsiteX119" fmla="*/ 69850 w 5676316"/>
              <a:gd name="connsiteY119" fmla="*/ 1055687 h 6858000"/>
              <a:gd name="connsiteX120" fmla="*/ 88900 w 5676316"/>
              <a:gd name="connsiteY120" fmla="*/ 1017587 h 6858000"/>
              <a:gd name="connsiteX121" fmla="*/ 107950 w 5676316"/>
              <a:gd name="connsiteY121" fmla="*/ 981075 h 6858000"/>
              <a:gd name="connsiteX122" fmla="*/ 127000 w 5676316"/>
              <a:gd name="connsiteY122" fmla="*/ 942975 h 6858000"/>
              <a:gd name="connsiteX123" fmla="*/ 142875 w 5676316"/>
              <a:gd name="connsiteY123" fmla="*/ 901700 h 6858000"/>
              <a:gd name="connsiteX124" fmla="*/ 157163 w 5676316"/>
              <a:gd name="connsiteY124" fmla="*/ 854075 h 6858000"/>
              <a:gd name="connsiteX125" fmla="*/ 168275 w 5676316"/>
              <a:gd name="connsiteY125" fmla="*/ 801687 h 6858000"/>
              <a:gd name="connsiteX126" fmla="*/ 176213 w 5676316"/>
              <a:gd name="connsiteY126" fmla="*/ 744537 h 6858000"/>
              <a:gd name="connsiteX127" fmla="*/ 179388 w 5676316"/>
              <a:gd name="connsiteY127" fmla="*/ 673100 h 6858000"/>
              <a:gd name="connsiteX128" fmla="*/ 176213 w 5676316"/>
              <a:gd name="connsiteY128" fmla="*/ 606425 h 6858000"/>
              <a:gd name="connsiteX129" fmla="*/ 168275 w 5676316"/>
              <a:gd name="connsiteY129" fmla="*/ 546100 h 6858000"/>
              <a:gd name="connsiteX130" fmla="*/ 157163 w 5676316"/>
              <a:gd name="connsiteY130" fmla="*/ 496887 h 6858000"/>
              <a:gd name="connsiteX131" fmla="*/ 142875 w 5676316"/>
              <a:gd name="connsiteY131" fmla="*/ 450850 h 6858000"/>
              <a:gd name="connsiteX132" fmla="*/ 127000 w 5676316"/>
              <a:gd name="connsiteY132" fmla="*/ 409575 h 6858000"/>
              <a:gd name="connsiteX133" fmla="*/ 109538 w 5676316"/>
              <a:gd name="connsiteY133" fmla="*/ 369887 h 6858000"/>
              <a:gd name="connsiteX134" fmla="*/ 92075 w 5676316"/>
              <a:gd name="connsiteY134" fmla="*/ 334962 h 6858000"/>
              <a:gd name="connsiteX135" fmla="*/ 73025 w 5676316"/>
              <a:gd name="connsiteY135" fmla="*/ 296862 h 6858000"/>
              <a:gd name="connsiteX136" fmla="*/ 53975 w 5676316"/>
              <a:gd name="connsiteY136" fmla="*/ 260350 h 6858000"/>
              <a:gd name="connsiteX137" fmla="*/ 38100 w 5676316"/>
              <a:gd name="connsiteY137" fmla="*/ 217487 h 6858000"/>
              <a:gd name="connsiteX138" fmla="*/ 22225 w 5676316"/>
              <a:gd name="connsiteY138" fmla="*/ 174625 h 6858000"/>
              <a:gd name="connsiteX139" fmla="*/ 12700 w 5676316"/>
              <a:gd name="connsiteY139" fmla="*/ 122237 h 6858000"/>
              <a:gd name="connsiteX140" fmla="*/ 4763 w 5676316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676316" h="6858000">
                <a:moveTo>
                  <a:pt x="0" y="0"/>
                </a:moveTo>
                <a:lnTo>
                  <a:pt x="5676316" y="0"/>
                </a:lnTo>
                <a:lnTo>
                  <a:pt x="5676316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1914" y="382384"/>
            <a:ext cx="4593772" cy="1821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Shore juniper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929E3D-5384-7599-95D4-EC317F8B79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577170" cy="3383270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397802" y="0"/>
                </a:lnTo>
                <a:lnTo>
                  <a:pt x="6402565" y="66675"/>
                </a:lnTo>
                <a:lnTo>
                  <a:pt x="6410502" y="122237"/>
                </a:lnTo>
                <a:lnTo>
                  <a:pt x="6420027" y="174625"/>
                </a:lnTo>
                <a:lnTo>
                  <a:pt x="6435902" y="217487"/>
                </a:lnTo>
                <a:lnTo>
                  <a:pt x="6451777" y="260350"/>
                </a:lnTo>
                <a:lnTo>
                  <a:pt x="6470827" y="296862"/>
                </a:lnTo>
                <a:lnTo>
                  <a:pt x="6489877" y="334962"/>
                </a:lnTo>
                <a:lnTo>
                  <a:pt x="6507340" y="369887"/>
                </a:lnTo>
                <a:lnTo>
                  <a:pt x="6524802" y="409575"/>
                </a:lnTo>
                <a:lnTo>
                  <a:pt x="6540677" y="450850"/>
                </a:lnTo>
                <a:lnTo>
                  <a:pt x="6554965" y="496887"/>
                </a:lnTo>
                <a:lnTo>
                  <a:pt x="6566077" y="546100"/>
                </a:lnTo>
                <a:lnTo>
                  <a:pt x="6574015" y="606425"/>
                </a:lnTo>
                <a:lnTo>
                  <a:pt x="6577190" y="673100"/>
                </a:lnTo>
                <a:lnTo>
                  <a:pt x="6574015" y="744537"/>
                </a:lnTo>
                <a:lnTo>
                  <a:pt x="6566077" y="801687"/>
                </a:lnTo>
                <a:lnTo>
                  <a:pt x="6554965" y="854075"/>
                </a:lnTo>
                <a:lnTo>
                  <a:pt x="6540677" y="901700"/>
                </a:lnTo>
                <a:lnTo>
                  <a:pt x="6524802" y="942975"/>
                </a:lnTo>
                <a:lnTo>
                  <a:pt x="6505752" y="981075"/>
                </a:lnTo>
                <a:lnTo>
                  <a:pt x="6486702" y="1017587"/>
                </a:lnTo>
                <a:lnTo>
                  <a:pt x="6467652" y="1055687"/>
                </a:lnTo>
                <a:lnTo>
                  <a:pt x="6450190" y="1095375"/>
                </a:lnTo>
                <a:lnTo>
                  <a:pt x="6432727" y="1136650"/>
                </a:lnTo>
                <a:lnTo>
                  <a:pt x="6418440" y="1182687"/>
                </a:lnTo>
                <a:lnTo>
                  <a:pt x="6408915" y="1235075"/>
                </a:lnTo>
                <a:lnTo>
                  <a:pt x="6399390" y="1295400"/>
                </a:lnTo>
                <a:lnTo>
                  <a:pt x="6397802" y="1363662"/>
                </a:lnTo>
                <a:lnTo>
                  <a:pt x="6399390" y="1431925"/>
                </a:lnTo>
                <a:lnTo>
                  <a:pt x="6408915" y="1492250"/>
                </a:lnTo>
                <a:lnTo>
                  <a:pt x="6418440" y="1544637"/>
                </a:lnTo>
                <a:lnTo>
                  <a:pt x="6432727" y="1589087"/>
                </a:lnTo>
                <a:lnTo>
                  <a:pt x="6450190" y="1631950"/>
                </a:lnTo>
                <a:lnTo>
                  <a:pt x="6467652" y="1671637"/>
                </a:lnTo>
                <a:lnTo>
                  <a:pt x="6486702" y="1708150"/>
                </a:lnTo>
                <a:lnTo>
                  <a:pt x="6505752" y="1743075"/>
                </a:lnTo>
                <a:lnTo>
                  <a:pt x="6524802" y="1782762"/>
                </a:lnTo>
                <a:lnTo>
                  <a:pt x="6540677" y="1824037"/>
                </a:lnTo>
                <a:lnTo>
                  <a:pt x="6554965" y="1870075"/>
                </a:lnTo>
                <a:lnTo>
                  <a:pt x="6566077" y="1922462"/>
                </a:lnTo>
                <a:lnTo>
                  <a:pt x="6574015" y="1982787"/>
                </a:lnTo>
                <a:lnTo>
                  <a:pt x="6577190" y="2051050"/>
                </a:lnTo>
                <a:lnTo>
                  <a:pt x="6574015" y="2119312"/>
                </a:lnTo>
                <a:lnTo>
                  <a:pt x="6566077" y="2179637"/>
                </a:lnTo>
                <a:lnTo>
                  <a:pt x="6554965" y="2232025"/>
                </a:lnTo>
                <a:lnTo>
                  <a:pt x="6540677" y="2278062"/>
                </a:lnTo>
                <a:lnTo>
                  <a:pt x="6524802" y="2319337"/>
                </a:lnTo>
                <a:lnTo>
                  <a:pt x="6505752" y="2359025"/>
                </a:lnTo>
                <a:lnTo>
                  <a:pt x="6486702" y="2395537"/>
                </a:lnTo>
                <a:lnTo>
                  <a:pt x="6467652" y="2433637"/>
                </a:lnTo>
                <a:lnTo>
                  <a:pt x="6450190" y="2471737"/>
                </a:lnTo>
                <a:lnTo>
                  <a:pt x="6432727" y="2513012"/>
                </a:lnTo>
                <a:lnTo>
                  <a:pt x="6418440" y="2560637"/>
                </a:lnTo>
                <a:lnTo>
                  <a:pt x="6408915" y="2613025"/>
                </a:lnTo>
                <a:lnTo>
                  <a:pt x="6399390" y="2671762"/>
                </a:lnTo>
                <a:lnTo>
                  <a:pt x="6397802" y="2741612"/>
                </a:lnTo>
                <a:lnTo>
                  <a:pt x="6399390" y="2809875"/>
                </a:lnTo>
                <a:lnTo>
                  <a:pt x="6408915" y="2868612"/>
                </a:lnTo>
                <a:lnTo>
                  <a:pt x="6418440" y="2922587"/>
                </a:lnTo>
                <a:lnTo>
                  <a:pt x="6432727" y="2967037"/>
                </a:lnTo>
                <a:lnTo>
                  <a:pt x="6450190" y="3009900"/>
                </a:lnTo>
                <a:lnTo>
                  <a:pt x="6467652" y="3046412"/>
                </a:lnTo>
                <a:lnTo>
                  <a:pt x="6486702" y="3084512"/>
                </a:lnTo>
                <a:lnTo>
                  <a:pt x="6505752" y="3121025"/>
                </a:lnTo>
                <a:lnTo>
                  <a:pt x="6524802" y="3160712"/>
                </a:lnTo>
                <a:lnTo>
                  <a:pt x="6540677" y="3201987"/>
                </a:lnTo>
                <a:lnTo>
                  <a:pt x="6554965" y="3248025"/>
                </a:lnTo>
                <a:lnTo>
                  <a:pt x="6566077" y="3300412"/>
                </a:lnTo>
                <a:lnTo>
                  <a:pt x="6574015" y="3360737"/>
                </a:lnTo>
                <a:lnTo>
                  <a:pt x="6575089" y="3383280"/>
                </a:lnTo>
                <a:lnTo>
                  <a:pt x="0" y="338328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7276B6-2223-72C6-1B72-E99C56AE2D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474720"/>
            <a:ext cx="6577170" cy="3383280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575040" y="0"/>
                </a:lnTo>
                <a:lnTo>
                  <a:pt x="6574015" y="22542"/>
                </a:lnTo>
                <a:lnTo>
                  <a:pt x="6566077" y="82867"/>
                </a:lnTo>
                <a:lnTo>
                  <a:pt x="6554965" y="135255"/>
                </a:lnTo>
                <a:lnTo>
                  <a:pt x="6540677" y="181292"/>
                </a:lnTo>
                <a:lnTo>
                  <a:pt x="6524802" y="222567"/>
                </a:lnTo>
                <a:lnTo>
                  <a:pt x="6505752" y="262255"/>
                </a:lnTo>
                <a:lnTo>
                  <a:pt x="6467652" y="336867"/>
                </a:lnTo>
                <a:lnTo>
                  <a:pt x="6450190" y="373380"/>
                </a:lnTo>
                <a:lnTo>
                  <a:pt x="6432727" y="416242"/>
                </a:lnTo>
                <a:lnTo>
                  <a:pt x="6418440" y="460692"/>
                </a:lnTo>
                <a:lnTo>
                  <a:pt x="6408915" y="513080"/>
                </a:lnTo>
                <a:lnTo>
                  <a:pt x="6399390" y="573405"/>
                </a:lnTo>
                <a:lnTo>
                  <a:pt x="6397802" y="641667"/>
                </a:lnTo>
                <a:lnTo>
                  <a:pt x="6399390" y="711517"/>
                </a:lnTo>
                <a:lnTo>
                  <a:pt x="6408915" y="770255"/>
                </a:lnTo>
                <a:lnTo>
                  <a:pt x="6418440" y="822642"/>
                </a:lnTo>
                <a:lnTo>
                  <a:pt x="6432727" y="868680"/>
                </a:lnTo>
                <a:lnTo>
                  <a:pt x="6450190" y="911542"/>
                </a:lnTo>
                <a:lnTo>
                  <a:pt x="6467652" y="949642"/>
                </a:lnTo>
                <a:lnTo>
                  <a:pt x="6505752" y="1024255"/>
                </a:lnTo>
                <a:lnTo>
                  <a:pt x="6524802" y="1062355"/>
                </a:lnTo>
                <a:lnTo>
                  <a:pt x="6540677" y="1105217"/>
                </a:lnTo>
                <a:lnTo>
                  <a:pt x="6554965" y="1151255"/>
                </a:lnTo>
                <a:lnTo>
                  <a:pt x="6566077" y="1203642"/>
                </a:lnTo>
                <a:lnTo>
                  <a:pt x="6574015" y="1263967"/>
                </a:lnTo>
                <a:lnTo>
                  <a:pt x="6577190" y="1332230"/>
                </a:lnTo>
                <a:lnTo>
                  <a:pt x="6574015" y="1400492"/>
                </a:lnTo>
                <a:lnTo>
                  <a:pt x="6566077" y="1460817"/>
                </a:lnTo>
                <a:lnTo>
                  <a:pt x="6554965" y="1513205"/>
                </a:lnTo>
                <a:lnTo>
                  <a:pt x="6540677" y="1559242"/>
                </a:lnTo>
                <a:lnTo>
                  <a:pt x="6524802" y="1600517"/>
                </a:lnTo>
                <a:lnTo>
                  <a:pt x="6505752" y="1640205"/>
                </a:lnTo>
                <a:lnTo>
                  <a:pt x="6486702" y="1675130"/>
                </a:lnTo>
                <a:lnTo>
                  <a:pt x="6467652" y="1711642"/>
                </a:lnTo>
                <a:lnTo>
                  <a:pt x="6450190" y="1751330"/>
                </a:lnTo>
                <a:lnTo>
                  <a:pt x="6432727" y="1794192"/>
                </a:lnTo>
                <a:lnTo>
                  <a:pt x="6418440" y="1838642"/>
                </a:lnTo>
                <a:lnTo>
                  <a:pt x="6408915" y="1891030"/>
                </a:lnTo>
                <a:lnTo>
                  <a:pt x="6399390" y="1951355"/>
                </a:lnTo>
                <a:lnTo>
                  <a:pt x="6397802" y="2019617"/>
                </a:lnTo>
                <a:lnTo>
                  <a:pt x="6399390" y="2087880"/>
                </a:lnTo>
                <a:lnTo>
                  <a:pt x="6408915" y="2148205"/>
                </a:lnTo>
                <a:lnTo>
                  <a:pt x="6418440" y="2200592"/>
                </a:lnTo>
                <a:lnTo>
                  <a:pt x="6432727" y="2246630"/>
                </a:lnTo>
                <a:lnTo>
                  <a:pt x="6450190" y="2287905"/>
                </a:lnTo>
                <a:lnTo>
                  <a:pt x="6467652" y="2327592"/>
                </a:lnTo>
                <a:lnTo>
                  <a:pt x="6486702" y="2365692"/>
                </a:lnTo>
                <a:lnTo>
                  <a:pt x="6505752" y="2402205"/>
                </a:lnTo>
                <a:lnTo>
                  <a:pt x="6524802" y="2440305"/>
                </a:lnTo>
                <a:lnTo>
                  <a:pt x="6540677" y="2481580"/>
                </a:lnTo>
                <a:lnTo>
                  <a:pt x="6554965" y="2529205"/>
                </a:lnTo>
                <a:lnTo>
                  <a:pt x="6566077" y="2581592"/>
                </a:lnTo>
                <a:lnTo>
                  <a:pt x="6574015" y="2638742"/>
                </a:lnTo>
                <a:lnTo>
                  <a:pt x="6577190" y="2708592"/>
                </a:lnTo>
                <a:lnTo>
                  <a:pt x="6574015" y="2776855"/>
                </a:lnTo>
                <a:lnTo>
                  <a:pt x="6566077" y="2837180"/>
                </a:lnTo>
                <a:lnTo>
                  <a:pt x="6554965" y="2886392"/>
                </a:lnTo>
                <a:lnTo>
                  <a:pt x="6540677" y="2932430"/>
                </a:lnTo>
                <a:lnTo>
                  <a:pt x="6524802" y="2973705"/>
                </a:lnTo>
                <a:lnTo>
                  <a:pt x="6507340" y="3013392"/>
                </a:lnTo>
                <a:lnTo>
                  <a:pt x="6489877" y="3048317"/>
                </a:lnTo>
                <a:lnTo>
                  <a:pt x="6470827" y="3086417"/>
                </a:lnTo>
                <a:lnTo>
                  <a:pt x="6451777" y="3122930"/>
                </a:lnTo>
                <a:lnTo>
                  <a:pt x="6435902" y="3165792"/>
                </a:lnTo>
                <a:lnTo>
                  <a:pt x="6420027" y="3208655"/>
                </a:lnTo>
                <a:lnTo>
                  <a:pt x="6410502" y="3261042"/>
                </a:lnTo>
                <a:lnTo>
                  <a:pt x="6402565" y="3316605"/>
                </a:lnTo>
                <a:lnTo>
                  <a:pt x="6397802" y="3383280"/>
                </a:lnTo>
                <a:lnTo>
                  <a:pt x="0" y="3383280"/>
                </a:ln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7151913" y="2460171"/>
            <a:ext cx="4604657" cy="3626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/>
              <a:t>Evergreen groundcover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/>
              <a:t>blue-green, awl-shaped, prickly needles / </a:t>
            </a:r>
            <a:r>
              <a:rPr lang="en-US" i="1"/>
              <a:t>not flat like blue rug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/>
              <a:t>White tips to the leaves </a:t>
            </a:r>
          </a:p>
        </p:txBody>
      </p:sp>
    </p:spTree>
    <p:extLst>
      <p:ext uri="{BB962C8B-B14F-4D97-AF65-F5344CB8AC3E}">
        <p14:creationId xmlns:p14="http://schemas.microsoft.com/office/powerpoint/2010/main" val="1919205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804335"/>
            <a:ext cx="5880100" cy="168170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Andorra juniper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501800-6F63-044B-EBEE-D36953BF9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2871982"/>
            <a:ext cx="4398652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sz="1800"/>
              <a:t>Evergreen groundcover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800"/>
              <a:t>fine, soft, gray-green foliage that often takes on a plum-purple hue in the winter months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800"/>
              <a:t>Out and up growth pattern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800"/>
              <a:t>about 18” tall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09A1112-239E-4149-B803-9EC081E37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0946" y="2529102"/>
            <a:ext cx="3361914" cy="335783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469539-80B8-CC5F-C73F-B34F14E1E3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5724287" y="2642287"/>
            <a:ext cx="3135234" cy="3131460"/>
          </a:xfrm>
          <a:custGeom>
            <a:avLst/>
            <a:gdLst/>
            <a:ahLst/>
            <a:cxnLst/>
            <a:rect l="l" t="t" r="r" b="b"/>
            <a:pathLst>
              <a:path w="2998601" h="2994963">
                <a:moveTo>
                  <a:pt x="1499301" y="0"/>
                </a:moveTo>
                <a:lnTo>
                  <a:pt x="1528395" y="2727"/>
                </a:lnTo>
                <a:lnTo>
                  <a:pt x="1556581" y="10001"/>
                </a:lnTo>
                <a:lnTo>
                  <a:pt x="1583858" y="20912"/>
                </a:lnTo>
                <a:lnTo>
                  <a:pt x="1612043" y="34550"/>
                </a:lnTo>
                <a:lnTo>
                  <a:pt x="1638411" y="50007"/>
                </a:lnTo>
                <a:lnTo>
                  <a:pt x="1665688" y="66373"/>
                </a:lnTo>
                <a:lnTo>
                  <a:pt x="1692964" y="80920"/>
                </a:lnTo>
                <a:lnTo>
                  <a:pt x="1720240" y="95468"/>
                </a:lnTo>
                <a:lnTo>
                  <a:pt x="1746608" y="106378"/>
                </a:lnTo>
                <a:lnTo>
                  <a:pt x="1775703" y="113652"/>
                </a:lnTo>
                <a:lnTo>
                  <a:pt x="1803888" y="117289"/>
                </a:lnTo>
                <a:lnTo>
                  <a:pt x="1833892" y="117289"/>
                </a:lnTo>
                <a:lnTo>
                  <a:pt x="1864806" y="115471"/>
                </a:lnTo>
                <a:lnTo>
                  <a:pt x="1895719" y="111834"/>
                </a:lnTo>
                <a:lnTo>
                  <a:pt x="1926633" y="107288"/>
                </a:lnTo>
                <a:lnTo>
                  <a:pt x="1957546" y="103651"/>
                </a:lnTo>
                <a:lnTo>
                  <a:pt x="1988460" y="100923"/>
                </a:lnTo>
                <a:lnTo>
                  <a:pt x="2017554" y="101832"/>
                </a:lnTo>
                <a:lnTo>
                  <a:pt x="2045740" y="105469"/>
                </a:lnTo>
                <a:lnTo>
                  <a:pt x="2073017" y="113652"/>
                </a:lnTo>
                <a:lnTo>
                  <a:pt x="2095748" y="125472"/>
                </a:lnTo>
                <a:lnTo>
                  <a:pt x="2117568" y="140929"/>
                </a:lnTo>
                <a:lnTo>
                  <a:pt x="2136662" y="159113"/>
                </a:lnTo>
                <a:lnTo>
                  <a:pt x="2155756" y="180025"/>
                </a:lnTo>
                <a:lnTo>
                  <a:pt x="2173031" y="201846"/>
                </a:lnTo>
                <a:lnTo>
                  <a:pt x="2190306" y="224577"/>
                </a:lnTo>
                <a:lnTo>
                  <a:pt x="2207581" y="247307"/>
                </a:lnTo>
                <a:lnTo>
                  <a:pt x="2224856" y="269128"/>
                </a:lnTo>
                <a:lnTo>
                  <a:pt x="2243041" y="290040"/>
                </a:lnTo>
                <a:lnTo>
                  <a:pt x="2263953" y="308225"/>
                </a:lnTo>
                <a:lnTo>
                  <a:pt x="2283956" y="324591"/>
                </a:lnTo>
                <a:lnTo>
                  <a:pt x="2306686" y="337319"/>
                </a:lnTo>
                <a:lnTo>
                  <a:pt x="2331235" y="348230"/>
                </a:lnTo>
                <a:lnTo>
                  <a:pt x="2357602" y="357322"/>
                </a:lnTo>
                <a:lnTo>
                  <a:pt x="2384878" y="365505"/>
                </a:lnTo>
                <a:lnTo>
                  <a:pt x="2412155" y="372779"/>
                </a:lnTo>
                <a:lnTo>
                  <a:pt x="2440341" y="380053"/>
                </a:lnTo>
                <a:lnTo>
                  <a:pt x="2466708" y="388236"/>
                </a:lnTo>
                <a:lnTo>
                  <a:pt x="2493075" y="397328"/>
                </a:lnTo>
                <a:lnTo>
                  <a:pt x="2517624" y="408239"/>
                </a:lnTo>
                <a:lnTo>
                  <a:pt x="2539446" y="421877"/>
                </a:lnTo>
                <a:lnTo>
                  <a:pt x="2559449" y="438243"/>
                </a:lnTo>
                <a:lnTo>
                  <a:pt x="2575814" y="458246"/>
                </a:lnTo>
                <a:lnTo>
                  <a:pt x="2589453" y="480067"/>
                </a:lnTo>
                <a:lnTo>
                  <a:pt x="2600363" y="504615"/>
                </a:lnTo>
                <a:lnTo>
                  <a:pt x="2609455" y="530983"/>
                </a:lnTo>
                <a:lnTo>
                  <a:pt x="2617638" y="557350"/>
                </a:lnTo>
                <a:lnTo>
                  <a:pt x="2624912" y="585536"/>
                </a:lnTo>
                <a:lnTo>
                  <a:pt x="2632186" y="612812"/>
                </a:lnTo>
                <a:lnTo>
                  <a:pt x="2640369" y="640089"/>
                </a:lnTo>
                <a:lnTo>
                  <a:pt x="2649461" y="666457"/>
                </a:lnTo>
                <a:lnTo>
                  <a:pt x="2660371" y="691006"/>
                </a:lnTo>
                <a:lnTo>
                  <a:pt x="2673101" y="713736"/>
                </a:lnTo>
                <a:lnTo>
                  <a:pt x="2689467" y="733739"/>
                </a:lnTo>
                <a:lnTo>
                  <a:pt x="2707651" y="754651"/>
                </a:lnTo>
                <a:lnTo>
                  <a:pt x="2728563" y="772835"/>
                </a:lnTo>
                <a:lnTo>
                  <a:pt x="2750385" y="790110"/>
                </a:lnTo>
                <a:lnTo>
                  <a:pt x="2774024" y="807385"/>
                </a:lnTo>
                <a:lnTo>
                  <a:pt x="2796754" y="824660"/>
                </a:lnTo>
                <a:lnTo>
                  <a:pt x="2818576" y="841936"/>
                </a:lnTo>
                <a:lnTo>
                  <a:pt x="2839487" y="861029"/>
                </a:lnTo>
                <a:lnTo>
                  <a:pt x="2857672" y="880123"/>
                </a:lnTo>
                <a:lnTo>
                  <a:pt x="2873129" y="901944"/>
                </a:lnTo>
                <a:lnTo>
                  <a:pt x="2884949" y="924674"/>
                </a:lnTo>
                <a:lnTo>
                  <a:pt x="2893132" y="951951"/>
                </a:lnTo>
                <a:lnTo>
                  <a:pt x="2896768" y="980137"/>
                </a:lnTo>
                <a:lnTo>
                  <a:pt x="2897678" y="1009232"/>
                </a:lnTo>
                <a:lnTo>
                  <a:pt x="2894950" y="1040145"/>
                </a:lnTo>
                <a:lnTo>
                  <a:pt x="2891313" y="1071058"/>
                </a:lnTo>
                <a:lnTo>
                  <a:pt x="2886767" y="1101972"/>
                </a:lnTo>
                <a:lnTo>
                  <a:pt x="2883130" y="1132885"/>
                </a:lnTo>
                <a:lnTo>
                  <a:pt x="2881312" y="1163799"/>
                </a:lnTo>
                <a:lnTo>
                  <a:pt x="2881312" y="1193803"/>
                </a:lnTo>
                <a:lnTo>
                  <a:pt x="2884949" y="1221988"/>
                </a:lnTo>
                <a:lnTo>
                  <a:pt x="2892222" y="1250174"/>
                </a:lnTo>
                <a:lnTo>
                  <a:pt x="2903133" y="1276542"/>
                </a:lnTo>
                <a:lnTo>
                  <a:pt x="2917681" y="1303818"/>
                </a:lnTo>
                <a:lnTo>
                  <a:pt x="2932228" y="1331095"/>
                </a:lnTo>
                <a:lnTo>
                  <a:pt x="2948594" y="1358371"/>
                </a:lnTo>
                <a:lnTo>
                  <a:pt x="2964050" y="1384739"/>
                </a:lnTo>
                <a:lnTo>
                  <a:pt x="2977689" y="1412924"/>
                </a:lnTo>
                <a:lnTo>
                  <a:pt x="2988599" y="1440201"/>
                </a:lnTo>
                <a:lnTo>
                  <a:pt x="2995873" y="1468387"/>
                </a:lnTo>
                <a:lnTo>
                  <a:pt x="2998601" y="1497481"/>
                </a:lnTo>
                <a:lnTo>
                  <a:pt x="2995873" y="1526576"/>
                </a:lnTo>
                <a:lnTo>
                  <a:pt x="2988599" y="1554762"/>
                </a:lnTo>
                <a:lnTo>
                  <a:pt x="2977689" y="1582039"/>
                </a:lnTo>
                <a:lnTo>
                  <a:pt x="2964050" y="1610224"/>
                </a:lnTo>
                <a:lnTo>
                  <a:pt x="2948594" y="1636592"/>
                </a:lnTo>
                <a:lnTo>
                  <a:pt x="2932228" y="1663869"/>
                </a:lnTo>
                <a:lnTo>
                  <a:pt x="2917681" y="1691145"/>
                </a:lnTo>
                <a:lnTo>
                  <a:pt x="2903133" y="1718421"/>
                </a:lnTo>
                <a:lnTo>
                  <a:pt x="2892222" y="1744789"/>
                </a:lnTo>
                <a:lnTo>
                  <a:pt x="2884949" y="1772975"/>
                </a:lnTo>
                <a:lnTo>
                  <a:pt x="2881312" y="1801160"/>
                </a:lnTo>
                <a:lnTo>
                  <a:pt x="2881312" y="1831165"/>
                </a:lnTo>
                <a:lnTo>
                  <a:pt x="2883130" y="1862078"/>
                </a:lnTo>
                <a:lnTo>
                  <a:pt x="2886767" y="1892991"/>
                </a:lnTo>
                <a:lnTo>
                  <a:pt x="2891313" y="1923905"/>
                </a:lnTo>
                <a:lnTo>
                  <a:pt x="2894950" y="1954818"/>
                </a:lnTo>
                <a:lnTo>
                  <a:pt x="2897678" y="1985731"/>
                </a:lnTo>
                <a:lnTo>
                  <a:pt x="2896768" y="2014827"/>
                </a:lnTo>
                <a:lnTo>
                  <a:pt x="2893132" y="2043013"/>
                </a:lnTo>
                <a:lnTo>
                  <a:pt x="2884949" y="2070289"/>
                </a:lnTo>
                <a:lnTo>
                  <a:pt x="2873129" y="2093019"/>
                </a:lnTo>
                <a:lnTo>
                  <a:pt x="2857672" y="2114841"/>
                </a:lnTo>
                <a:lnTo>
                  <a:pt x="2839487" y="2133934"/>
                </a:lnTo>
                <a:lnTo>
                  <a:pt x="2818576" y="2153027"/>
                </a:lnTo>
                <a:lnTo>
                  <a:pt x="2796754" y="2170303"/>
                </a:lnTo>
                <a:lnTo>
                  <a:pt x="2774024" y="2187578"/>
                </a:lnTo>
                <a:lnTo>
                  <a:pt x="2750385" y="2204853"/>
                </a:lnTo>
                <a:lnTo>
                  <a:pt x="2728563" y="2222128"/>
                </a:lnTo>
                <a:lnTo>
                  <a:pt x="2707651" y="2240312"/>
                </a:lnTo>
                <a:lnTo>
                  <a:pt x="2689467" y="2261224"/>
                </a:lnTo>
                <a:lnTo>
                  <a:pt x="2673101" y="2281227"/>
                </a:lnTo>
                <a:lnTo>
                  <a:pt x="2660371" y="2303957"/>
                </a:lnTo>
                <a:lnTo>
                  <a:pt x="2649461" y="2328506"/>
                </a:lnTo>
                <a:lnTo>
                  <a:pt x="2640369" y="2354874"/>
                </a:lnTo>
                <a:lnTo>
                  <a:pt x="2632186" y="2382151"/>
                </a:lnTo>
                <a:lnTo>
                  <a:pt x="2624912" y="2409427"/>
                </a:lnTo>
                <a:lnTo>
                  <a:pt x="2617638" y="2437613"/>
                </a:lnTo>
                <a:lnTo>
                  <a:pt x="2609455" y="2463980"/>
                </a:lnTo>
                <a:lnTo>
                  <a:pt x="2600363" y="2490347"/>
                </a:lnTo>
                <a:lnTo>
                  <a:pt x="2589453" y="2514896"/>
                </a:lnTo>
                <a:lnTo>
                  <a:pt x="2575814" y="2536718"/>
                </a:lnTo>
                <a:lnTo>
                  <a:pt x="2559449" y="2556720"/>
                </a:lnTo>
                <a:lnTo>
                  <a:pt x="2539446" y="2573086"/>
                </a:lnTo>
                <a:lnTo>
                  <a:pt x="2517624" y="2586724"/>
                </a:lnTo>
                <a:lnTo>
                  <a:pt x="2493075" y="2597635"/>
                </a:lnTo>
                <a:lnTo>
                  <a:pt x="2466708" y="2606727"/>
                </a:lnTo>
                <a:lnTo>
                  <a:pt x="2440341" y="2614910"/>
                </a:lnTo>
                <a:lnTo>
                  <a:pt x="2412155" y="2622184"/>
                </a:lnTo>
                <a:lnTo>
                  <a:pt x="2384878" y="2629458"/>
                </a:lnTo>
                <a:lnTo>
                  <a:pt x="2357602" y="2637641"/>
                </a:lnTo>
                <a:lnTo>
                  <a:pt x="2331235" y="2646733"/>
                </a:lnTo>
                <a:lnTo>
                  <a:pt x="2306686" y="2657644"/>
                </a:lnTo>
                <a:lnTo>
                  <a:pt x="2283956" y="2670372"/>
                </a:lnTo>
                <a:lnTo>
                  <a:pt x="2263953" y="2686738"/>
                </a:lnTo>
                <a:lnTo>
                  <a:pt x="2243041" y="2704923"/>
                </a:lnTo>
                <a:lnTo>
                  <a:pt x="2224856" y="2725835"/>
                </a:lnTo>
                <a:lnTo>
                  <a:pt x="2207581" y="2747656"/>
                </a:lnTo>
                <a:lnTo>
                  <a:pt x="2190306" y="2770386"/>
                </a:lnTo>
                <a:lnTo>
                  <a:pt x="2173031" y="2793117"/>
                </a:lnTo>
                <a:lnTo>
                  <a:pt x="2155756" y="2814938"/>
                </a:lnTo>
                <a:lnTo>
                  <a:pt x="2136662" y="2835850"/>
                </a:lnTo>
                <a:lnTo>
                  <a:pt x="2117568" y="2854034"/>
                </a:lnTo>
                <a:lnTo>
                  <a:pt x="2095748" y="2869491"/>
                </a:lnTo>
                <a:lnTo>
                  <a:pt x="2073017" y="2881311"/>
                </a:lnTo>
                <a:lnTo>
                  <a:pt x="2045740" y="2889494"/>
                </a:lnTo>
                <a:lnTo>
                  <a:pt x="2017554" y="2893131"/>
                </a:lnTo>
                <a:lnTo>
                  <a:pt x="1988460" y="2894040"/>
                </a:lnTo>
                <a:lnTo>
                  <a:pt x="1957546" y="2891312"/>
                </a:lnTo>
                <a:lnTo>
                  <a:pt x="1926633" y="2887676"/>
                </a:lnTo>
                <a:lnTo>
                  <a:pt x="1895719" y="2883129"/>
                </a:lnTo>
                <a:lnTo>
                  <a:pt x="1864806" y="2879493"/>
                </a:lnTo>
                <a:lnTo>
                  <a:pt x="1833892" y="2877674"/>
                </a:lnTo>
                <a:lnTo>
                  <a:pt x="1803888" y="2877674"/>
                </a:lnTo>
                <a:lnTo>
                  <a:pt x="1775703" y="2881311"/>
                </a:lnTo>
                <a:lnTo>
                  <a:pt x="1746608" y="2888585"/>
                </a:lnTo>
                <a:lnTo>
                  <a:pt x="1720240" y="2899495"/>
                </a:lnTo>
                <a:lnTo>
                  <a:pt x="1692964" y="2914043"/>
                </a:lnTo>
                <a:lnTo>
                  <a:pt x="1665688" y="2928591"/>
                </a:lnTo>
                <a:lnTo>
                  <a:pt x="1638411" y="2944956"/>
                </a:lnTo>
                <a:lnTo>
                  <a:pt x="1612043" y="2960413"/>
                </a:lnTo>
                <a:lnTo>
                  <a:pt x="1583858" y="2974051"/>
                </a:lnTo>
                <a:lnTo>
                  <a:pt x="1556581" y="2984962"/>
                </a:lnTo>
                <a:lnTo>
                  <a:pt x="1528395" y="2992236"/>
                </a:lnTo>
                <a:lnTo>
                  <a:pt x="1499301" y="2994963"/>
                </a:lnTo>
                <a:lnTo>
                  <a:pt x="1470206" y="2992236"/>
                </a:lnTo>
                <a:lnTo>
                  <a:pt x="1442020" y="2984962"/>
                </a:lnTo>
                <a:lnTo>
                  <a:pt x="1414744" y="2974051"/>
                </a:lnTo>
                <a:lnTo>
                  <a:pt x="1386558" y="2960413"/>
                </a:lnTo>
                <a:lnTo>
                  <a:pt x="1360190" y="2944956"/>
                </a:lnTo>
                <a:lnTo>
                  <a:pt x="1332914" y="2928591"/>
                </a:lnTo>
                <a:lnTo>
                  <a:pt x="1305637" y="2914043"/>
                </a:lnTo>
                <a:lnTo>
                  <a:pt x="1278361" y="2899495"/>
                </a:lnTo>
                <a:lnTo>
                  <a:pt x="1251085" y="2888585"/>
                </a:lnTo>
                <a:lnTo>
                  <a:pt x="1222899" y="2881311"/>
                </a:lnTo>
                <a:lnTo>
                  <a:pt x="1194713" y="2877674"/>
                </a:lnTo>
                <a:lnTo>
                  <a:pt x="1164708" y="2877674"/>
                </a:lnTo>
                <a:lnTo>
                  <a:pt x="1133795" y="2879493"/>
                </a:lnTo>
                <a:lnTo>
                  <a:pt x="1102882" y="2883129"/>
                </a:lnTo>
                <a:lnTo>
                  <a:pt x="1071968" y="2887676"/>
                </a:lnTo>
                <a:lnTo>
                  <a:pt x="1041054" y="2891312"/>
                </a:lnTo>
                <a:lnTo>
                  <a:pt x="1010141" y="2894040"/>
                </a:lnTo>
                <a:lnTo>
                  <a:pt x="981047" y="2893131"/>
                </a:lnTo>
                <a:lnTo>
                  <a:pt x="952861" y="2889494"/>
                </a:lnTo>
                <a:lnTo>
                  <a:pt x="925584" y="2881311"/>
                </a:lnTo>
                <a:lnTo>
                  <a:pt x="902854" y="2869491"/>
                </a:lnTo>
                <a:lnTo>
                  <a:pt x="881032" y="2854034"/>
                </a:lnTo>
                <a:lnTo>
                  <a:pt x="861939" y="2835850"/>
                </a:lnTo>
                <a:lnTo>
                  <a:pt x="842845" y="2814938"/>
                </a:lnTo>
                <a:lnTo>
                  <a:pt x="825570" y="2793117"/>
                </a:lnTo>
                <a:lnTo>
                  <a:pt x="808295" y="2770386"/>
                </a:lnTo>
                <a:lnTo>
                  <a:pt x="791020" y="2747656"/>
                </a:lnTo>
                <a:lnTo>
                  <a:pt x="773745" y="2725835"/>
                </a:lnTo>
                <a:lnTo>
                  <a:pt x="755560" y="2704923"/>
                </a:lnTo>
                <a:lnTo>
                  <a:pt x="734648" y="2686738"/>
                </a:lnTo>
                <a:lnTo>
                  <a:pt x="714645" y="2670372"/>
                </a:lnTo>
                <a:lnTo>
                  <a:pt x="691915" y="2657644"/>
                </a:lnTo>
                <a:lnTo>
                  <a:pt x="667366" y="2646733"/>
                </a:lnTo>
                <a:lnTo>
                  <a:pt x="640999" y="2637641"/>
                </a:lnTo>
                <a:lnTo>
                  <a:pt x="613722" y="2629458"/>
                </a:lnTo>
                <a:lnTo>
                  <a:pt x="586446" y="2622184"/>
                </a:lnTo>
                <a:lnTo>
                  <a:pt x="558260" y="2614910"/>
                </a:lnTo>
                <a:lnTo>
                  <a:pt x="531893" y="2606727"/>
                </a:lnTo>
                <a:lnTo>
                  <a:pt x="505525" y="2597635"/>
                </a:lnTo>
                <a:lnTo>
                  <a:pt x="480977" y="2586724"/>
                </a:lnTo>
                <a:lnTo>
                  <a:pt x="459155" y="2573086"/>
                </a:lnTo>
                <a:lnTo>
                  <a:pt x="439152" y="2556720"/>
                </a:lnTo>
                <a:lnTo>
                  <a:pt x="422787" y="2536718"/>
                </a:lnTo>
                <a:lnTo>
                  <a:pt x="409149" y="2514896"/>
                </a:lnTo>
                <a:lnTo>
                  <a:pt x="398238" y="2490347"/>
                </a:lnTo>
                <a:lnTo>
                  <a:pt x="389146" y="2463980"/>
                </a:lnTo>
                <a:lnTo>
                  <a:pt x="380963" y="2437613"/>
                </a:lnTo>
                <a:lnTo>
                  <a:pt x="373689" y="2409427"/>
                </a:lnTo>
                <a:lnTo>
                  <a:pt x="366415" y="2382151"/>
                </a:lnTo>
                <a:lnTo>
                  <a:pt x="358232" y="2354874"/>
                </a:lnTo>
                <a:lnTo>
                  <a:pt x="349140" y="2328506"/>
                </a:lnTo>
                <a:lnTo>
                  <a:pt x="338229" y="2303957"/>
                </a:lnTo>
                <a:lnTo>
                  <a:pt x="325500" y="2281227"/>
                </a:lnTo>
                <a:lnTo>
                  <a:pt x="309135" y="2261224"/>
                </a:lnTo>
                <a:lnTo>
                  <a:pt x="290950" y="2240312"/>
                </a:lnTo>
                <a:lnTo>
                  <a:pt x="270038" y="2222128"/>
                </a:lnTo>
                <a:lnTo>
                  <a:pt x="247307" y="2204853"/>
                </a:lnTo>
                <a:lnTo>
                  <a:pt x="224577" y="2187578"/>
                </a:lnTo>
                <a:lnTo>
                  <a:pt x="201847" y="2170303"/>
                </a:lnTo>
                <a:lnTo>
                  <a:pt x="180025" y="2153027"/>
                </a:lnTo>
                <a:lnTo>
                  <a:pt x="159113" y="2133934"/>
                </a:lnTo>
                <a:lnTo>
                  <a:pt x="140929" y="2114841"/>
                </a:lnTo>
                <a:lnTo>
                  <a:pt x="125473" y="2093019"/>
                </a:lnTo>
                <a:lnTo>
                  <a:pt x="113653" y="2070289"/>
                </a:lnTo>
                <a:lnTo>
                  <a:pt x="105470" y="2043013"/>
                </a:lnTo>
                <a:lnTo>
                  <a:pt x="101833" y="2014827"/>
                </a:lnTo>
                <a:lnTo>
                  <a:pt x="100923" y="1985731"/>
                </a:lnTo>
                <a:lnTo>
                  <a:pt x="103651" y="1954818"/>
                </a:lnTo>
                <a:lnTo>
                  <a:pt x="107288" y="1923905"/>
                </a:lnTo>
                <a:lnTo>
                  <a:pt x="111834" y="1892991"/>
                </a:lnTo>
                <a:lnTo>
                  <a:pt x="115471" y="1862078"/>
                </a:lnTo>
                <a:lnTo>
                  <a:pt x="117290" y="1831165"/>
                </a:lnTo>
                <a:lnTo>
                  <a:pt x="117290" y="1801160"/>
                </a:lnTo>
                <a:lnTo>
                  <a:pt x="113653" y="1772975"/>
                </a:lnTo>
                <a:lnTo>
                  <a:pt x="106379" y="1744789"/>
                </a:lnTo>
                <a:lnTo>
                  <a:pt x="95468" y="1718421"/>
                </a:lnTo>
                <a:lnTo>
                  <a:pt x="81830" y="1691145"/>
                </a:lnTo>
                <a:lnTo>
                  <a:pt x="66373" y="1663869"/>
                </a:lnTo>
                <a:lnTo>
                  <a:pt x="50008" y="1636592"/>
                </a:lnTo>
                <a:lnTo>
                  <a:pt x="34551" y="1610224"/>
                </a:lnTo>
                <a:lnTo>
                  <a:pt x="20912" y="1582039"/>
                </a:lnTo>
                <a:lnTo>
                  <a:pt x="10002" y="1554762"/>
                </a:lnTo>
                <a:lnTo>
                  <a:pt x="2728" y="1526576"/>
                </a:lnTo>
                <a:lnTo>
                  <a:pt x="0" y="1497481"/>
                </a:lnTo>
                <a:lnTo>
                  <a:pt x="2728" y="1468387"/>
                </a:lnTo>
                <a:lnTo>
                  <a:pt x="10002" y="1440201"/>
                </a:lnTo>
                <a:lnTo>
                  <a:pt x="20912" y="1412924"/>
                </a:lnTo>
                <a:lnTo>
                  <a:pt x="34551" y="1384739"/>
                </a:lnTo>
                <a:lnTo>
                  <a:pt x="50008" y="1358371"/>
                </a:lnTo>
                <a:lnTo>
                  <a:pt x="66373" y="1331095"/>
                </a:lnTo>
                <a:lnTo>
                  <a:pt x="81830" y="1303818"/>
                </a:lnTo>
                <a:lnTo>
                  <a:pt x="95468" y="1276542"/>
                </a:lnTo>
                <a:lnTo>
                  <a:pt x="106379" y="1250174"/>
                </a:lnTo>
                <a:lnTo>
                  <a:pt x="113653" y="1221988"/>
                </a:lnTo>
                <a:lnTo>
                  <a:pt x="117290" y="1193803"/>
                </a:lnTo>
                <a:lnTo>
                  <a:pt x="117290" y="1163799"/>
                </a:lnTo>
                <a:lnTo>
                  <a:pt x="115471" y="1132885"/>
                </a:lnTo>
                <a:lnTo>
                  <a:pt x="111834" y="1101972"/>
                </a:lnTo>
                <a:lnTo>
                  <a:pt x="107288" y="1071058"/>
                </a:lnTo>
                <a:lnTo>
                  <a:pt x="103651" y="1040145"/>
                </a:lnTo>
                <a:lnTo>
                  <a:pt x="100923" y="1009232"/>
                </a:lnTo>
                <a:lnTo>
                  <a:pt x="101833" y="980137"/>
                </a:lnTo>
                <a:lnTo>
                  <a:pt x="105470" y="951951"/>
                </a:lnTo>
                <a:lnTo>
                  <a:pt x="113653" y="924674"/>
                </a:lnTo>
                <a:lnTo>
                  <a:pt x="125473" y="901944"/>
                </a:lnTo>
                <a:lnTo>
                  <a:pt x="140929" y="880123"/>
                </a:lnTo>
                <a:lnTo>
                  <a:pt x="159113" y="861029"/>
                </a:lnTo>
                <a:lnTo>
                  <a:pt x="180025" y="841936"/>
                </a:lnTo>
                <a:lnTo>
                  <a:pt x="201847" y="824660"/>
                </a:lnTo>
                <a:lnTo>
                  <a:pt x="224577" y="807385"/>
                </a:lnTo>
                <a:lnTo>
                  <a:pt x="247307" y="790110"/>
                </a:lnTo>
                <a:lnTo>
                  <a:pt x="270038" y="772835"/>
                </a:lnTo>
                <a:lnTo>
                  <a:pt x="290950" y="754651"/>
                </a:lnTo>
                <a:lnTo>
                  <a:pt x="309135" y="733739"/>
                </a:lnTo>
                <a:lnTo>
                  <a:pt x="325500" y="713736"/>
                </a:lnTo>
                <a:lnTo>
                  <a:pt x="338229" y="691006"/>
                </a:lnTo>
                <a:lnTo>
                  <a:pt x="349140" y="666457"/>
                </a:lnTo>
                <a:lnTo>
                  <a:pt x="358232" y="640089"/>
                </a:lnTo>
                <a:lnTo>
                  <a:pt x="366415" y="612812"/>
                </a:lnTo>
                <a:lnTo>
                  <a:pt x="373689" y="585536"/>
                </a:lnTo>
                <a:lnTo>
                  <a:pt x="380963" y="557350"/>
                </a:lnTo>
                <a:lnTo>
                  <a:pt x="389146" y="530983"/>
                </a:lnTo>
                <a:lnTo>
                  <a:pt x="398238" y="504615"/>
                </a:lnTo>
                <a:lnTo>
                  <a:pt x="409149" y="480067"/>
                </a:lnTo>
                <a:lnTo>
                  <a:pt x="422787" y="458246"/>
                </a:lnTo>
                <a:lnTo>
                  <a:pt x="439152" y="438243"/>
                </a:lnTo>
                <a:lnTo>
                  <a:pt x="459155" y="421877"/>
                </a:lnTo>
                <a:lnTo>
                  <a:pt x="480977" y="408239"/>
                </a:lnTo>
                <a:lnTo>
                  <a:pt x="505525" y="397328"/>
                </a:lnTo>
                <a:lnTo>
                  <a:pt x="531893" y="388236"/>
                </a:lnTo>
                <a:lnTo>
                  <a:pt x="558260" y="380053"/>
                </a:lnTo>
                <a:lnTo>
                  <a:pt x="586446" y="372779"/>
                </a:lnTo>
                <a:lnTo>
                  <a:pt x="613722" y="365505"/>
                </a:lnTo>
                <a:lnTo>
                  <a:pt x="640999" y="357322"/>
                </a:lnTo>
                <a:lnTo>
                  <a:pt x="667366" y="348230"/>
                </a:lnTo>
                <a:lnTo>
                  <a:pt x="691915" y="337319"/>
                </a:lnTo>
                <a:lnTo>
                  <a:pt x="714645" y="324591"/>
                </a:lnTo>
                <a:lnTo>
                  <a:pt x="734648" y="308225"/>
                </a:lnTo>
                <a:lnTo>
                  <a:pt x="755560" y="290040"/>
                </a:lnTo>
                <a:lnTo>
                  <a:pt x="773745" y="269128"/>
                </a:lnTo>
                <a:lnTo>
                  <a:pt x="791020" y="247307"/>
                </a:lnTo>
                <a:lnTo>
                  <a:pt x="808295" y="224577"/>
                </a:lnTo>
                <a:lnTo>
                  <a:pt x="825570" y="201846"/>
                </a:lnTo>
                <a:lnTo>
                  <a:pt x="842845" y="180025"/>
                </a:lnTo>
                <a:lnTo>
                  <a:pt x="861939" y="159113"/>
                </a:lnTo>
                <a:lnTo>
                  <a:pt x="881032" y="140929"/>
                </a:lnTo>
                <a:lnTo>
                  <a:pt x="902854" y="125472"/>
                </a:lnTo>
                <a:lnTo>
                  <a:pt x="925584" y="113652"/>
                </a:lnTo>
                <a:lnTo>
                  <a:pt x="952861" y="105469"/>
                </a:lnTo>
                <a:lnTo>
                  <a:pt x="981047" y="101832"/>
                </a:lnTo>
                <a:lnTo>
                  <a:pt x="1010141" y="100923"/>
                </a:lnTo>
                <a:lnTo>
                  <a:pt x="1041054" y="103651"/>
                </a:lnTo>
                <a:lnTo>
                  <a:pt x="1071968" y="107288"/>
                </a:lnTo>
                <a:lnTo>
                  <a:pt x="1102882" y="111834"/>
                </a:lnTo>
                <a:lnTo>
                  <a:pt x="1133795" y="115471"/>
                </a:lnTo>
                <a:lnTo>
                  <a:pt x="1164708" y="117289"/>
                </a:lnTo>
                <a:lnTo>
                  <a:pt x="1194713" y="117289"/>
                </a:lnTo>
                <a:lnTo>
                  <a:pt x="1222899" y="113652"/>
                </a:lnTo>
                <a:lnTo>
                  <a:pt x="1251085" y="106378"/>
                </a:lnTo>
                <a:lnTo>
                  <a:pt x="1278361" y="95468"/>
                </a:lnTo>
                <a:lnTo>
                  <a:pt x="1305637" y="80920"/>
                </a:lnTo>
                <a:lnTo>
                  <a:pt x="1332914" y="66373"/>
                </a:lnTo>
                <a:lnTo>
                  <a:pt x="1360190" y="50007"/>
                </a:lnTo>
                <a:lnTo>
                  <a:pt x="1386558" y="34550"/>
                </a:lnTo>
                <a:lnTo>
                  <a:pt x="1414744" y="20912"/>
                </a:lnTo>
                <a:lnTo>
                  <a:pt x="1442020" y="10001"/>
                </a:lnTo>
                <a:lnTo>
                  <a:pt x="1470206" y="2727"/>
                </a:ln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CE326BE-F0B1-46A2-AD11-ECDEEFB38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6276" y="0"/>
            <a:ext cx="4335725" cy="3532180"/>
          </a:xfrm>
          <a:custGeom>
            <a:avLst/>
            <a:gdLst>
              <a:gd name="connsiteX0" fmla="*/ 179111 w 4335725"/>
              <a:gd name="connsiteY0" fmla="*/ 0 h 3532180"/>
              <a:gd name="connsiteX1" fmla="*/ 4335725 w 4335725"/>
              <a:gd name="connsiteY1" fmla="*/ 0 h 3532180"/>
              <a:gd name="connsiteX2" fmla="*/ 4335725 w 4335725"/>
              <a:gd name="connsiteY2" fmla="*/ 2845937 h 3532180"/>
              <a:gd name="connsiteX3" fmla="*/ 4315217 w 4335725"/>
              <a:gd name="connsiteY3" fmla="*/ 2853009 h 3532180"/>
              <a:gd name="connsiteX4" fmla="*/ 4269092 w 4335725"/>
              <a:gd name="connsiteY4" fmla="*/ 2867324 h 3532180"/>
              <a:gd name="connsiteX5" fmla="*/ 4219783 w 4335725"/>
              <a:gd name="connsiteY5" fmla="*/ 2880049 h 3532180"/>
              <a:gd name="connsiteX6" fmla="*/ 4172065 w 4335725"/>
              <a:gd name="connsiteY6" fmla="*/ 2892774 h 3532180"/>
              <a:gd name="connsiteX7" fmla="*/ 4124349 w 4335725"/>
              <a:gd name="connsiteY7" fmla="*/ 2907089 h 3532180"/>
              <a:gd name="connsiteX8" fmla="*/ 4078224 w 4335725"/>
              <a:gd name="connsiteY8" fmla="*/ 2922994 h 3532180"/>
              <a:gd name="connsiteX9" fmla="*/ 4035278 w 4335725"/>
              <a:gd name="connsiteY9" fmla="*/ 2942082 h 3532180"/>
              <a:gd name="connsiteX10" fmla="*/ 3995515 w 4335725"/>
              <a:gd name="connsiteY10" fmla="*/ 2964348 h 3532180"/>
              <a:gd name="connsiteX11" fmla="*/ 3960521 w 4335725"/>
              <a:gd name="connsiteY11" fmla="*/ 2992978 h 3532180"/>
              <a:gd name="connsiteX12" fmla="*/ 3923939 w 4335725"/>
              <a:gd name="connsiteY12" fmla="*/ 3024791 h 3532180"/>
              <a:gd name="connsiteX13" fmla="*/ 3892126 w 4335725"/>
              <a:gd name="connsiteY13" fmla="*/ 3061373 h 3532180"/>
              <a:gd name="connsiteX14" fmla="*/ 3861905 w 4335725"/>
              <a:gd name="connsiteY14" fmla="*/ 3099547 h 3532180"/>
              <a:gd name="connsiteX15" fmla="*/ 3831684 w 4335725"/>
              <a:gd name="connsiteY15" fmla="*/ 3139310 h 3532180"/>
              <a:gd name="connsiteX16" fmla="*/ 3801464 w 4335725"/>
              <a:gd name="connsiteY16" fmla="*/ 3179075 h 3532180"/>
              <a:gd name="connsiteX17" fmla="*/ 3771243 w 4335725"/>
              <a:gd name="connsiteY17" fmla="*/ 3217249 h 3532180"/>
              <a:gd name="connsiteX18" fmla="*/ 3737841 w 4335725"/>
              <a:gd name="connsiteY18" fmla="*/ 3253831 h 3532180"/>
              <a:gd name="connsiteX19" fmla="*/ 3704438 w 4335725"/>
              <a:gd name="connsiteY19" fmla="*/ 3285642 h 3532180"/>
              <a:gd name="connsiteX20" fmla="*/ 3666266 w 4335725"/>
              <a:gd name="connsiteY20" fmla="*/ 3312682 h 3532180"/>
              <a:gd name="connsiteX21" fmla="*/ 3626501 w 4335725"/>
              <a:gd name="connsiteY21" fmla="*/ 3333360 h 3532180"/>
              <a:gd name="connsiteX22" fmla="*/ 3578783 w 4335725"/>
              <a:gd name="connsiteY22" fmla="*/ 3347676 h 3532180"/>
              <a:gd name="connsiteX23" fmla="*/ 3529475 w 4335725"/>
              <a:gd name="connsiteY23" fmla="*/ 3354038 h 3532180"/>
              <a:gd name="connsiteX24" fmla="*/ 3478579 w 4335725"/>
              <a:gd name="connsiteY24" fmla="*/ 3355628 h 3532180"/>
              <a:gd name="connsiteX25" fmla="*/ 3424498 w 4335725"/>
              <a:gd name="connsiteY25" fmla="*/ 3350856 h 3532180"/>
              <a:gd name="connsiteX26" fmla="*/ 3370419 w 4335725"/>
              <a:gd name="connsiteY26" fmla="*/ 3344494 h 3532180"/>
              <a:gd name="connsiteX27" fmla="*/ 3316339 w 4335725"/>
              <a:gd name="connsiteY27" fmla="*/ 3336540 h 3532180"/>
              <a:gd name="connsiteX28" fmla="*/ 3262260 w 4335725"/>
              <a:gd name="connsiteY28" fmla="*/ 3330180 h 3532180"/>
              <a:gd name="connsiteX29" fmla="*/ 3208180 w 4335725"/>
              <a:gd name="connsiteY29" fmla="*/ 3326998 h 3532180"/>
              <a:gd name="connsiteX30" fmla="*/ 3155691 w 4335725"/>
              <a:gd name="connsiteY30" fmla="*/ 3326998 h 3532180"/>
              <a:gd name="connsiteX31" fmla="*/ 3106385 w 4335725"/>
              <a:gd name="connsiteY31" fmla="*/ 3333360 h 3532180"/>
              <a:gd name="connsiteX32" fmla="*/ 3055487 w 4335725"/>
              <a:gd name="connsiteY32" fmla="*/ 3346085 h 3532180"/>
              <a:gd name="connsiteX33" fmla="*/ 3009359 w 4335725"/>
              <a:gd name="connsiteY33" fmla="*/ 3365171 h 3532180"/>
              <a:gd name="connsiteX34" fmla="*/ 2961643 w 4335725"/>
              <a:gd name="connsiteY34" fmla="*/ 3390621 h 3532180"/>
              <a:gd name="connsiteX35" fmla="*/ 2913927 w 4335725"/>
              <a:gd name="connsiteY35" fmla="*/ 3416071 h 3532180"/>
              <a:gd name="connsiteX36" fmla="*/ 2866209 w 4335725"/>
              <a:gd name="connsiteY36" fmla="*/ 3444699 h 3532180"/>
              <a:gd name="connsiteX37" fmla="*/ 2820081 w 4335725"/>
              <a:gd name="connsiteY37" fmla="*/ 3471739 h 3532180"/>
              <a:gd name="connsiteX38" fmla="*/ 2770775 w 4335725"/>
              <a:gd name="connsiteY38" fmla="*/ 3495598 h 3532180"/>
              <a:gd name="connsiteX39" fmla="*/ 2723057 w 4335725"/>
              <a:gd name="connsiteY39" fmla="*/ 3514685 h 3532180"/>
              <a:gd name="connsiteX40" fmla="*/ 2673749 w 4335725"/>
              <a:gd name="connsiteY40" fmla="*/ 3527410 h 3532180"/>
              <a:gd name="connsiteX41" fmla="*/ 2622852 w 4335725"/>
              <a:gd name="connsiteY41" fmla="*/ 3532180 h 3532180"/>
              <a:gd name="connsiteX42" fmla="*/ 2571953 w 4335725"/>
              <a:gd name="connsiteY42" fmla="*/ 3527410 h 3532180"/>
              <a:gd name="connsiteX43" fmla="*/ 2522645 w 4335725"/>
              <a:gd name="connsiteY43" fmla="*/ 3514685 h 3532180"/>
              <a:gd name="connsiteX44" fmla="*/ 2474930 w 4335725"/>
              <a:gd name="connsiteY44" fmla="*/ 3495598 h 3532180"/>
              <a:gd name="connsiteX45" fmla="*/ 2425621 w 4335725"/>
              <a:gd name="connsiteY45" fmla="*/ 3471739 h 3532180"/>
              <a:gd name="connsiteX46" fmla="*/ 2379493 w 4335725"/>
              <a:gd name="connsiteY46" fmla="*/ 3444699 h 3532180"/>
              <a:gd name="connsiteX47" fmla="*/ 2331777 w 4335725"/>
              <a:gd name="connsiteY47" fmla="*/ 3416071 h 3532180"/>
              <a:gd name="connsiteX48" fmla="*/ 2284059 w 4335725"/>
              <a:gd name="connsiteY48" fmla="*/ 3390621 h 3532180"/>
              <a:gd name="connsiteX49" fmla="*/ 2236343 w 4335725"/>
              <a:gd name="connsiteY49" fmla="*/ 3365171 h 3532180"/>
              <a:gd name="connsiteX50" fmla="*/ 2188627 w 4335725"/>
              <a:gd name="connsiteY50" fmla="*/ 3346085 h 3532180"/>
              <a:gd name="connsiteX51" fmla="*/ 2139319 w 4335725"/>
              <a:gd name="connsiteY51" fmla="*/ 3333360 h 3532180"/>
              <a:gd name="connsiteX52" fmla="*/ 2090011 w 4335725"/>
              <a:gd name="connsiteY52" fmla="*/ 3326998 h 3532180"/>
              <a:gd name="connsiteX53" fmla="*/ 2037520 w 4335725"/>
              <a:gd name="connsiteY53" fmla="*/ 3326998 h 3532180"/>
              <a:gd name="connsiteX54" fmla="*/ 1983442 w 4335725"/>
              <a:gd name="connsiteY54" fmla="*/ 3330180 h 3532180"/>
              <a:gd name="connsiteX55" fmla="*/ 1929363 w 4335725"/>
              <a:gd name="connsiteY55" fmla="*/ 3336540 h 3532180"/>
              <a:gd name="connsiteX56" fmla="*/ 1875283 w 4335725"/>
              <a:gd name="connsiteY56" fmla="*/ 3344494 h 3532180"/>
              <a:gd name="connsiteX57" fmla="*/ 1821202 w 4335725"/>
              <a:gd name="connsiteY57" fmla="*/ 3350856 h 3532180"/>
              <a:gd name="connsiteX58" fmla="*/ 1767124 w 4335725"/>
              <a:gd name="connsiteY58" fmla="*/ 3355628 h 3532180"/>
              <a:gd name="connsiteX59" fmla="*/ 1716227 w 4335725"/>
              <a:gd name="connsiteY59" fmla="*/ 3354038 h 3532180"/>
              <a:gd name="connsiteX60" fmla="*/ 1666919 w 4335725"/>
              <a:gd name="connsiteY60" fmla="*/ 3347676 h 3532180"/>
              <a:gd name="connsiteX61" fmla="*/ 1619201 w 4335725"/>
              <a:gd name="connsiteY61" fmla="*/ 3333360 h 3532180"/>
              <a:gd name="connsiteX62" fmla="*/ 1579437 w 4335725"/>
              <a:gd name="connsiteY62" fmla="*/ 3312682 h 3532180"/>
              <a:gd name="connsiteX63" fmla="*/ 1541263 w 4335725"/>
              <a:gd name="connsiteY63" fmla="*/ 3285642 h 3532180"/>
              <a:gd name="connsiteX64" fmla="*/ 1507862 w 4335725"/>
              <a:gd name="connsiteY64" fmla="*/ 3253831 h 3532180"/>
              <a:gd name="connsiteX65" fmla="*/ 1474459 w 4335725"/>
              <a:gd name="connsiteY65" fmla="*/ 3217249 h 3532180"/>
              <a:gd name="connsiteX66" fmla="*/ 1444238 w 4335725"/>
              <a:gd name="connsiteY66" fmla="*/ 3179075 h 3532180"/>
              <a:gd name="connsiteX67" fmla="*/ 1414018 w 4335725"/>
              <a:gd name="connsiteY67" fmla="*/ 3139310 h 3532180"/>
              <a:gd name="connsiteX68" fmla="*/ 1383797 w 4335725"/>
              <a:gd name="connsiteY68" fmla="*/ 3099547 h 3532180"/>
              <a:gd name="connsiteX69" fmla="*/ 1353577 w 4335725"/>
              <a:gd name="connsiteY69" fmla="*/ 3061373 h 3532180"/>
              <a:gd name="connsiteX70" fmla="*/ 1321765 w 4335725"/>
              <a:gd name="connsiteY70" fmla="*/ 3024791 h 3532180"/>
              <a:gd name="connsiteX71" fmla="*/ 1285181 w 4335725"/>
              <a:gd name="connsiteY71" fmla="*/ 2992978 h 3532180"/>
              <a:gd name="connsiteX72" fmla="*/ 1250188 w 4335725"/>
              <a:gd name="connsiteY72" fmla="*/ 2964348 h 3532180"/>
              <a:gd name="connsiteX73" fmla="*/ 1210424 w 4335725"/>
              <a:gd name="connsiteY73" fmla="*/ 2942082 h 3532180"/>
              <a:gd name="connsiteX74" fmla="*/ 1167479 w 4335725"/>
              <a:gd name="connsiteY74" fmla="*/ 2922994 h 3532180"/>
              <a:gd name="connsiteX75" fmla="*/ 1121353 w 4335725"/>
              <a:gd name="connsiteY75" fmla="*/ 2907089 h 3532180"/>
              <a:gd name="connsiteX76" fmla="*/ 1073635 w 4335725"/>
              <a:gd name="connsiteY76" fmla="*/ 2892774 h 3532180"/>
              <a:gd name="connsiteX77" fmla="*/ 1025919 w 4335725"/>
              <a:gd name="connsiteY77" fmla="*/ 2880049 h 3532180"/>
              <a:gd name="connsiteX78" fmla="*/ 976611 w 4335725"/>
              <a:gd name="connsiteY78" fmla="*/ 2867324 h 3532180"/>
              <a:gd name="connsiteX79" fmla="*/ 930485 w 4335725"/>
              <a:gd name="connsiteY79" fmla="*/ 2853009 h 3532180"/>
              <a:gd name="connsiteX80" fmla="*/ 884357 w 4335725"/>
              <a:gd name="connsiteY80" fmla="*/ 2837103 h 3532180"/>
              <a:gd name="connsiteX81" fmla="*/ 841413 w 4335725"/>
              <a:gd name="connsiteY81" fmla="*/ 2818015 h 3532180"/>
              <a:gd name="connsiteX82" fmla="*/ 803238 w 4335725"/>
              <a:gd name="connsiteY82" fmla="*/ 2794157 h 3532180"/>
              <a:gd name="connsiteX83" fmla="*/ 768245 w 4335725"/>
              <a:gd name="connsiteY83" fmla="*/ 2765527 h 3532180"/>
              <a:gd name="connsiteX84" fmla="*/ 739617 w 4335725"/>
              <a:gd name="connsiteY84" fmla="*/ 2730536 h 3532180"/>
              <a:gd name="connsiteX85" fmla="*/ 715759 w 4335725"/>
              <a:gd name="connsiteY85" fmla="*/ 2692361 h 3532180"/>
              <a:gd name="connsiteX86" fmla="*/ 696671 w 4335725"/>
              <a:gd name="connsiteY86" fmla="*/ 2649416 h 3532180"/>
              <a:gd name="connsiteX87" fmla="*/ 680766 w 4335725"/>
              <a:gd name="connsiteY87" fmla="*/ 2603290 h 3532180"/>
              <a:gd name="connsiteX88" fmla="*/ 666450 w 4335725"/>
              <a:gd name="connsiteY88" fmla="*/ 2557164 h 3532180"/>
              <a:gd name="connsiteX89" fmla="*/ 653726 w 4335725"/>
              <a:gd name="connsiteY89" fmla="*/ 2507856 h 3532180"/>
              <a:gd name="connsiteX90" fmla="*/ 641000 w 4335725"/>
              <a:gd name="connsiteY90" fmla="*/ 2460140 h 3532180"/>
              <a:gd name="connsiteX91" fmla="*/ 626685 w 4335725"/>
              <a:gd name="connsiteY91" fmla="*/ 2412422 h 3532180"/>
              <a:gd name="connsiteX92" fmla="*/ 610780 w 4335725"/>
              <a:gd name="connsiteY92" fmla="*/ 2366295 h 3532180"/>
              <a:gd name="connsiteX93" fmla="*/ 591692 w 4335725"/>
              <a:gd name="connsiteY93" fmla="*/ 2323348 h 3532180"/>
              <a:gd name="connsiteX94" fmla="*/ 569424 w 4335725"/>
              <a:gd name="connsiteY94" fmla="*/ 2283586 h 3532180"/>
              <a:gd name="connsiteX95" fmla="*/ 540796 w 4335725"/>
              <a:gd name="connsiteY95" fmla="*/ 2248593 h 3532180"/>
              <a:gd name="connsiteX96" fmla="*/ 508983 w 4335725"/>
              <a:gd name="connsiteY96" fmla="*/ 2212010 h 3532180"/>
              <a:gd name="connsiteX97" fmla="*/ 472400 w 4335725"/>
              <a:gd name="connsiteY97" fmla="*/ 2180199 h 3532180"/>
              <a:gd name="connsiteX98" fmla="*/ 432635 w 4335725"/>
              <a:gd name="connsiteY98" fmla="*/ 2149978 h 3532180"/>
              <a:gd name="connsiteX99" fmla="*/ 392872 w 4335725"/>
              <a:gd name="connsiteY99" fmla="*/ 2119758 h 3532180"/>
              <a:gd name="connsiteX100" fmla="*/ 353108 w 4335725"/>
              <a:gd name="connsiteY100" fmla="*/ 2089537 h 3532180"/>
              <a:gd name="connsiteX101" fmla="*/ 314933 w 4335725"/>
              <a:gd name="connsiteY101" fmla="*/ 2059315 h 3532180"/>
              <a:gd name="connsiteX102" fmla="*/ 278350 w 4335725"/>
              <a:gd name="connsiteY102" fmla="*/ 2025914 h 3532180"/>
              <a:gd name="connsiteX103" fmla="*/ 246539 w 4335725"/>
              <a:gd name="connsiteY103" fmla="*/ 1992513 h 3532180"/>
              <a:gd name="connsiteX104" fmla="*/ 219500 w 4335725"/>
              <a:gd name="connsiteY104" fmla="*/ 1954338 h 3532180"/>
              <a:gd name="connsiteX105" fmla="*/ 198823 w 4335725"/>
              <a:gd name="connsiteY105" fmla="*/ 1914575 h 3532180"/>
              <a:gd name="connsiteX106" fmla="*/ 184508 w 4335725"/>
              <a:gd name="connsiteY106" fmla="*/ 1866859 h 3532180"/>
              <a:gd name="connsiteX107" fmla="*/ 178145 w 4335725"/>
              <a:gd name="connsiteY107" fmla="*/ 1817551 h 3532180"/>
              <a:gd name="connsiteX108" fmla="*/ 176554 w 4335725"/>
              <a:gd name="connsiteY108" fmla="*/ 1766651 h 3532180"/>
              <a:gd name="connsiteX109" fmla="*/ 181326 w 4335725"/>
              <a:gd name="connsiteY109" fmla="*/ 1712572 h 3532180"/>
              <a:gd name="connsiteX110" fmla="*/ 187688 w 4335725"/>
              <a:gd name="connsiteY110" fmla="*/ 1658493 h 3532180"/>
              <a:gd name="connsiteX111" fmla="*/ 195640 w 4335725"/>
              <a:gd name="connsiteY111" fmla="*/ 1604413 h 3532180"/>
              <a:gd name="connsiteX112" fmla="*/ 202004 w 4335725"/>
              <a:gd name="connsiteY112" fmla="*/ 1550335 h 3532180"/>
              <a:gd name="connsiteX113" fmla="*/ 205186 w 4335725"/>
              <a:gd name="connsiteY113" fmla="*/ 1496256 h 3532180"/>
              <a:gd name="connsiteX114" fmla="*/ 205186 w 4335725"/>
              <a:gd name="connsiteY114" fmla="*/ 1443766 h 3532180"/>
              <a:gd name="connsiteX115" fmla="*/ 198823 w 4335725"/>
              <a:gd name="connsiteY115" fmla="*/ 1394460 h 3532180"/>
              <a:gd name="connsiteX116" fmla="*/ 186098 w 4335725"/>
              <a:gd name="connsiteY116" fmla="*/ 1345152 h 3532180"/>
              <a:gd name="connsiteX117" fmla="*/ 167011 w 4335725"/>
              <a:gd name="connsiteY117" fmla="*/ 1299024 h 3532180"/>
              <a:gd name="connsiteX118" fmla="*/ 143153 w 4335725"/>
              <a:gd name="connsiteY118" fmla="*/ 1251308 h 3532180"/>
              <a:gd name="connsiteX119" fmla="*/ 116112 w 4335725"/>
              <a:gd name="connsiteY119" fmla="*/ 1203592 h 3532180"/>
              <a:gd name="connsiteX120" fmla="*/ 87483 w 4335725"/>
              <a:gd name="connsiteY120" fmla="*/ 1155874 h 3532180"/>
              <a:gd name="connsiteX121" fmla="*/ 60443 w 4335725"/>
              <a:gd name="connsiteY121" fmla="*/ 1109746 h 3532180"/>
              <a:gd name="connsiteX122" fmla="*/ 36583 w 4335725"/>
              <a:gd name="connsiteY122" fmla="*/ 1060441 h 3532180"/>
              <a:gd name="connsiteX123" fmla="*/ 17498 w 4335725"/>
              <a:gd name="connsiteY123" fmla="*/ 1012723 h 3532180"/>
              <a:gd name="connsiteX124" fmla="*/ 4773 w 4335725"/>
              <a:gd name="connsiteY124" fmla="*/ 963415 h 3532180"/>
              <a:gd name="connsiteX125" fmla="*/ 0 w 4335725"/>
              <a:gd name="connsiteY125" fmla="*/ 912516 h 3532180"/>
              <a:gd name="connsiteX126" fmla="*/ 4773 w 4335725"/>
              <a:gd name="connsiteY126" fmla="*/ 861620 h 3532180"/>
              <a:gd name="connsiteX127" fmla="*/ 17498 w 4335725"/>
              <a:gd name="connsiteY127" fmla="*/ 812312 h 3532180"/>
              <a:gd name="connsiteX128" fmla="*/ 36583 w 4335725"/>
              <a:gd name="connsiteY128" fmla="*/ 764594 h 3532180"/>
              <a:gd name="connsiteX129" fmla="*/ 60443 w 4335725"/>
              <a:gd name="connsiteY129" fmla="*/ 715288 h 3532180"/>
              <a:gd name="connsiteX130" fmla="*/ 87483 w 4335725"/>
              <a:gd name="connsiteY130" fmla="*/ 669160 h 3532180"/>
              <a:gd name="connsiteX131" fmla="*/ 116112 w 4335725"/>
              <a:gd name="connsiteY131" fmla="*/ 621444 h 3532180"/>
              <a:gd name="connsiteX132" fmla="*/ 143153 w 4335725"/>
              <a:gd name="connsiteY132" fmla="*/ 573726 h 3532180"/>
              <a:gd name="connsiteX133" fmla="*/ 167011 w 4335725"/>
              <a:gd name="connsiteY133" fmla="*/ 526010 h 3532180"/>
              <a:gd name="connsiteX134" fmla="*/ 186098 w 4335725"/>
              <a:gd name="connsiteY134" fmla="*/ 479882 h 3532180"/>
              <a:gd name="connsiteX135" fmla="*/ 198823 w 4335725"/>
              <a:gd name="connsiteY135" fmla="*/ 430575 h 3532180"/>
              <a:gd name="connsiteX136" fmla="*/ 205186 w 4335725"/>
              <a:gd name="connsiteY136" fmla="*/ 381268 h 3532180"/>
              <a:gd name="connsiteX137" fmla="*/ 205186 w 4335725"/>
              <a:gd name="connsiteY137" fmla="*/ 328780 h 3532180"/>
              <a:gd name="connsiteX138" fmla="*/ 202004 w 4335725"/>
              <a:gd name="connsiteY138" fmla="*/ 274700 h 3532180"/>
              <a:gd name="connsiteX139" fmla="*/ 195640 w 4335725"/>
              <a:gd name="connsiteY139" fmla="*/ 220621 h 3532180"/>
              <a:gd name="connsiteX140" fmla="*/ 187688 w 4335725"/>
              <a:gd name="connsiteY140" fmla="*/ 166541 h 3532180"/>
              <a:gd name="connsiteX141" fmla="*/ 181326 w 4335725"/>
              <a:gd name="connsiteY141" fmla="*/ 112462 h 3532180"/>
              <a:gd name="connsiteX142" fmla="*/ 176554 w 4335725"/>
              <a:gd name="connsiteY142" fmla="*/ 58383 h 3532180"/>
              <a:gd name="connsiteX143" fmla="*/ 178145 w 4335725"/>
              <a:gd name="connsiteY143" fmla="*/ 7485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335725" h="3532180">
                <a:moveTo>
                  <a:pt x="179111" y="0"/>
                </a:moveTo>
                <a:lnTo>
                  <a:pt x="4335725" y="0"/>
                </a:lnTo>
                <a:lnTo>
                  <a:pt x="4335725" y="2845937"/>
                </a:lnTo>
                <a:lnTo>
                  <a:pt x="4315217" y="2853009"/>
                </a:lnTo>
                <a:lnTo>
                  <a:pt x="4269092" y="2867324"/>
                </a:lnTo>
                <a:lnTo>
                  <a:pt x="4219783" y="2880049"/>
                </a:lnTo>
                <a:lnTo>
                  <a:pt x="4172065" y="2892774"/>
                </a:lnTo>
                <a:lnTo>
                  <a:pt x="4124349" y="2907089"/>
                </a:lnTo>
                <a:lnTo>
                  <a:pt x="4078224" y="2922994"/>
                </a:lnTo>
                <a:lnTo>
                  <a:pt x="4035278" y="2942082"/>
                </a:lnTo>
                <a:lnTo>
                  <a:pt x="3995515" y="2964348"/>
                </a:lnTo>
                <a:lnTo>
                  <a:pt x="3960521" y="2992978"/>
                </a:lnTo>
                <a:lnTo>
                  <a:pt x="3923939" y="3024791"/>
                </a:lnTo>
                <a:lnTo>
                  <a:pt x="3892126" y="3061373"/>
                </a:lnTo>
                <a:lnTo>
                  <a:pt x="3861905" y="3099547"/>
                </a:lnTo>
                <a:lnTo>
                  <a:pt x="3831684" y="3139310"/>
                </a:lnTo>
                <a:lnTo>
                  <a:pt x="3801464" y="3179075"/>
                </a:lnTo>
                <a:lnTo>
                  <a:pt x="3771243" y="3217249"/>
                </a:lnTo>
                <a:lnTo>
                  <a:pt x="3737841" y="3253831"/>
                </a:lnTo>
                <a:lnTo>
                  <a:pt x="3704438" y="3285642"/>
                </a:lnTo>
                <a:lnTo>
                  <a:pt x="3666266" y="3312682"/>
                </a:lnTo>
                <a:lnTo>
                  <a:pt x="3626501" y="3333360"/>
                </a:lnTo>
                <a:lnTo>
                  <a:pt x="3578783" y="3347676"/>
                </a:lnTo>
                <a:lnTo>
                  <a:pt x="3529475" y="3354038"/>
                </a:lnTo>
                <a:lnTo>
                  <a:pt x="3478579" y="3355628"/>
                </a:lnTo>
                <a:lnTo>
                  <a:pt x="3424498" y="3350856"/>
                </a:lnTo>
                <a:lnTo>
                  <a:pt x="3370419" y="3344494"/>
                </a:lnTo>
                <a:lnTo>
                  <a:pt x="3316339" y="3336540"/>
                </a:lnTo>
                <a:lnTo>
                  <a:pt x="3262260" y="3330180"/>
                </a:lnTo>
                <a:lnTo>
                  <a:pt x="3208180" y="3326998"/>
                </a:lnTo>
                <a:lnTo>
                  <a:pt x="3155691" y="3326998"/>
                </a:lnTo>
                <a:lnTo>
                  <a:pt x="3106385" y="3333360"/>
                </a:lnTo>
                <a:lnTo>
                  <a:pt x="3055487" y="3346085"/>
                </a:lnTo>
                <a:lnTo>
                  <a:pt x="3009359" y="3365171"/>
                </a:lnTo>
                <a:lnTo>
                  <a:pt x="2961643" y="3390621"/>
                </a:lnTo>
                <a:lnTo>
                  <a:pt x="2913927" y="3416071"/>
                </a:lnTo>
                <a:lnTo>
                  <a:pt x="2866209" y="3444699"/>
                </a:lnTo>
                <a:lnTo>
                  <a:pt x="2820081" y="3471739"/>
                </a:lnTo>
                <a:lnTo>
                  <a:pt x="2770775" y="3495598"/>
                </a:lnTo>
                <a:lnTo>
                  <a:pt x="2723057" y="3514685"/>
                </a:lnTo>
                <a:lnTo>
                  <a:pt x="2673749" y="3527410"/>
                </a:lnTo>
                <a:lnTo>
                  <a:pt x="2622852" y="3532180"/>
                </a:lnTo>
                <a:lnTo>
                  <a:pt x="2571953" y="3527410"/>
                </a:lnTo>
                <a:lnTo>
                  <a:pt x="2522645" y="3514685"/>
                </a:lnTo>
                <a:lnTo>
                  <a:pt x="2474930" y="3495598"/>
                </a:lnTo>
                <a:lnTo>
                  <a:pt x="2425621" y="3471739"/>
                </a:lnTo>
                <a:lnTo>
                  <a:pt x="2379493" y="3444699"/>
                </a:lnTo>
                <a:lnTo>
                  <a:pt x="2331777" y="3416071"/>
                </a:lnTo>
                <a:lnTo>
                  <a:pt x="2284059" y="3390621"/>
                </a:lnTo>
                <a:lnTo>
                  <a:pt x="2236343" y="3365171"/>
                </a:lnTo>
                <a:lnTo>
                  <a:pt x="2188627" y="3346085"/>
                </a:lnTo>
                <a:lnTo>
                  <a:pt x="2139319" y="3333360"/>
                </a:lnTo>
                <a:lnTo>
                  <a:pt x="2090011" y="3326998"/>
                </a:lnTo>
                <a:lnTo>
                  <a:pt x="2037520" y="3326998"/>
                </a:lnTo>
                <a:lnTo>
                  <a:pt x="1983442" y="3330180"/>
                </a:lnTo>
                <a:lnTo>
                  <a:pt x="1929363" y="3336540"/>
                </a:lnTo>
                <a:lnTo>
                  <a:pt x="1875283" y="3344494"/>
                </a:lnTo>
                <a:lnTo>
                  <a:pt x="1821202" y="3350856"/>
                </a:lnTo>
                <a:lnTo>
                  <a:pt x="1767124" y="3355628"/>
                </a:lnTo>
                <a:lnTo>
                  <a:pt x="1716227" y="3354038"/>
                </a:lnTo>
                <a:lnTo>
                  <a:pt x="1666919" y="3347676"/>
                </a:lnTo>
                <a:lnTo>
                  <a:pt x="1619201" y="3333360"/>
                </a:lnTo>
                <a:lnTo>
                  <a:pt x="1579437" y="3312682"/>
                </a:lnTo>
                <a:lnTo>
                  <a:pt x="1541263" y="3285642"/>
                </a:lnTo>
                <a:lnTo>
                  <a:pt x="1507862" y="3253831"/>
                </a:lnTo>
                <a:lnTo>
                  <a:pt x="1474459" y="3217249"/>
                </a:lnTo>
                <a:lnTo>
                  <a:pt x="1444238" y="3179075"/>
                </a:lnTo>
                <a:lnTo>
                  <a:pt x="1414018" y="3139310"/>
                </a:lnTo>
                <a:lnTo>
                  <a:pt x="1383797" y="3099547"/>
                </a:lnTo>
                <a:lnTo>
                  <a:pt x="1353577" y="3061373"/>
                </a:lnTo>
                <a:lnTo>
                  <a:pt x="1321765" y="3024791"/>
                </a:lnTo>
                <a:lnTo>
                  <a:pt x="1285181" y="2992978"/>
                </a:lnTo>
                <a:lnTo>
                  <a:pt x="1250188" y="2964348"/>
                </a:lnTo>
                <a:lnTo>
                  <a:pt x="1210424" y="2942082"/>
                </a:lnTo>
                <a:lnTo>
                  <a:pt x="1167479" y="2922994"/>
                </a:lnTo>
                <a:lnTo>
                  <a:pt x="1121353" y="2907089"/>
                </a:lnTo>
                <a:lnTo>
                  <a:pt x="1073635" y="2892774"/>
                </a:lnTo>
                <a:lnTo>
                  <a:pt x="1025919" y="2880049"/>
                </a:lnTo>
                <a:lnTo>
                  <a:pt x="976611" y="2867324"/>
                </a:lnTo>
                <a:lnTo>
                  <a:pt x="930485" y="2853009"/>
                </a:lnTo>
                <a:lnTo>
                  <a:pt x="884357" y="2837103"/>
                </a:lnTo>
                <a:lnTo>
                  <a:pt x="841413" y="2818015"/>
                </a:lnTo>
                <a:lnTo>
                  <a:pt x="803238" y="2794157"/>
                </a:lnTo>
                <a:lnTo>
                  <a:pt x="768245" y="2765527"/>
                </a:lnTo>
                <a:lnTo>
                  <a:pt x="739617" y="2730536"/>
                </a:lnTo>
                <a:lnTo>
                  <a:pt x="715759" y="2692361"/>
                </a:lnTo>
                <a:lnTo>
                  <a:pt x="696671" y="2649416"/>
                </a:lnTo>
                <a:lnTo>
                  <a:pt x="680766" y="2603290"/>
                </a:lnTo>
                <a:lnTo>
                  <a:pt x="666450" y="2557164"/>
                </a:lnTo>
                <a:lnTo>
                  <a:pt x="653726" y="2507856"/>
                </a:lnTo>
                <a:lnTo>
                  <a:pt x="641000" y="2460140"/>
                </a:lnTo>
                <a:lnTo>
                  <a:pt x="626685" y="2412422"/>
                </a:lnTo>
                <a:lnTo>
                  <a:pt x="610780" y="2366295"/>
                </a:lnTo>
                <a:lnTo>
                  <a:pt x="591692" y="2323348"/>
                </a:lnTo>
                <a:lnTo>
                  <a:pt x="569424" y="2283586"/>
                </a:lnTo>
                <a:lnTo>
                  <a:pt x="540796" y="2248593"/>
                </a:lnTo>
                <a:lnTo>
                  <a:pt x="508983" y="2212010"/>
                </a:lnTo>
                <a:lnTo>
                  <a:pt x="472400" y="2180199"/>
                </a:lnTo>
                <a:lnTo>
                  <a:pt x="432635" y="2149978"/>
                </a:lnTo>
                <a:lnTo>
                  <a:pt x="392872" y="2119758"/>
                </a:lnTo>
                <a:lnTo>
                  <a:pt x="353108" y="2089537"/>
                </a:lnTo>
                <a:lnTo>
                  <a:pt x="314933" y="2059315"/>
                </a:lnTo>
                <a:lnTo>
                  <a:pt x="278350" y="2025914"/>
                </a:lnTo>
                <a:lnTo>
                  <a:pt x="246539" y="1992513"/>
                </a:lnTo>
                <a:lnTo>
                  <a:pt x="219500" y="1954338"/>
                </a:lnTo>
                <a:lnTo>
                  <a:pt x="198823" y="1914575"/>
                </a:lnTo>
                <a:lnTo>
                  <a:pt x="184508" y="1866859"/>
                </a:lnTo>
                <a:lnTo>
                  <a:pt x="178145" y="1817551"/>
                </a:lnTo>
                <a:lnTo>
                  <a:pt x="176554" y="1766651"/>
                </a:lnTo>
                <a:lnTo>
                  <a:pt x="181326" y="1712572"/>
                </a:lnTo>
                <a:lnTo>
                  <a:pt x="187688" y="1658493"/>
                </a:lnTo>
                <a:lnTo>
                  <a:pt x="195640" y="1604413"/>
                </a:lnTo>
                <a:lnTo>
                  <a:pt x="202004" y="1550335"/>
                </a:lnTo>
                <a:lnTo>
                  <a:pt x="205186" y="1496256"/>
                </a:lnTo>
                <a:lnTo>
                  <a:pt x="205186" y="1443766"/>
                </a:lnTo>
                <a:lnTo>
                  <a:pt x="198823" y="1394460"/>
                </a:lnTo>
                <a:lnTo>
                  <a:pt x="186098" y="1345152"/>
                </a:lnTo>
                <a:lnTo>
                  <a:pt x="167011" y="1299024"/>
                </a:lnTo>
                <a:lnTo>
                  <a:pt x="143153" y="1251308"/>
                </a:lnTo>
                <a:lnTo>
                  <a:pt x="116112" y="1203592"/>
                </a:lnTo>
                <a:lnTo>
                  <a:pt x="87483" y="1155874"/>
                </a:lnTo>
                <a:lnTo>
                  <a:pt x="60443" y="1109746"/>
                </a:lnTo>
                <a:lnTo>
                  <a:pt x="36583" y="1060441"/>
                </a:lnTo>
                <a:lnTo>
                  <a:pt x="17498" y="1012723"/>
                </a:lnTo>
                <a:lnTo>
                  <a:pt x="4773" y="963415"/>
                </a:lnTo>
                <a:lnTo>
                  <a:pt x="0" y="912516"/>
                </a:lnTo>
                <a:lnTo>
                  <a:pt x="4773" y="861620"/>
                </a:lnTo>
                <a:lnTo>
                  <a:pt x="17498" y="812312"/>
                </a:lnTo>
                <a:lnTo>
                  <a:pt x="36583" y="764594"/>
                </a:lnTo>
                <a:lnTo>
                  <a:pt x="60443" y="715288"/>
                </a:lnTo>
                <a:lnTo>
                  <a:pt x="87483" y="669160"/>
                </a:lnTo>
                <a:lnTo>
                  <a:pt x="116112" y="621444"/>
                </a:lnTo>
                <a:lnTo>
                  <a:pt x="143153" y="573726"/>
                </a:lnTo>
                <a:lnTo>
                  <a:pt x="167011" y="526010"/>
                </a:lnTo>
                <a:lnTo>
                  <a:pt x="186098" y="479882"/>
                </a:lnTo>
                <a:lnTo>
                  <a:pt x="198823" y="430575"/>
                </a:lnTo>
                <a:lnTo>
                  <a:pt x="205186" y="381268"/>
                </a:lnTo>
                <a:lnTo>
                  <a:pt x="205186" y="328780"/>
                </a:lnTo>
                <a:lnTo>
                  <a:pt x="202004" y="274700"/>
                </a:lnTo>
                <a:lnTo>
                  <a:pt x="195640" y="220621"/>
                </a:lnTo>
                <a:lnTo>
                  <a:pt x="187688" y="166541"/>
                </a:lnTo>
                <a:lnTo>
                  <a:pt x="181326" y="112462"/>
                </a:lnTo>
                <a:lnTo>
                  <a:pt x="176554" y="58383"/>
                </a:lnTo>
                <a:lnTo>
                  <a:pt x="178145" y="748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1AFF6E-533A-B004-B0C2-408F401A6D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9581" y="10"/>
            <a:ext cx="4232421" cy="3428990"/>
          </a:xfrm>
          <a:custGeom>
            <a:avLst/>
            <a:gdLst/>
            <a:ahLst/>
            <a:cxnLst/>
            <a:rect l="l" t="t" r="r" b="b"/>
            <a:pathLst>
              <a:path w="4232421" h="3429000">
                <a:moveTo>
                  <a:pt x="176695" y="0"/>
                </a:moveTo>
                <a:lnTo>
                  <a:pt x="4232421" y="0"/>
                </a:lnTo>
                <a:lnTo>
                  <a:pt x="4232421" y="2741963"/>
                </a:lnTo>
                <a:lnTo>
                  <a:pt x="4230819" y="2742965"/>
                </a:lnTo>
                <a:lnTo>
                  <a:pt x="4189566" y="2761300"/>
                </a:lnTo>
                <a:lnTo>
                  <a:pt x="4145256" y="2776579"/>
                </a:lnTo>
                <a:lnTo>
                  <a:pt x="4100946" y="2790330"/>
                </a:lnTo>
                <a:lnTo>
                  <a:pt x="4053581" y="2802553"/>
                </a:lnTo>
                <a:lnTo>
                  <a:pt x="4007741" y="2814777"/>
                </a:lnTo>
                <a:lnTo>
                  <a:pt x="3961906" y="2828531"/>
                </a:lnTo>
                <a:lnTo>
                  <a:pt x="3917596" y="2843809"/>
                </a:lnTo>
                <a:lnTo>
                  <a:pt x="3876343" y="2862145"/>
                </a:lnTo>
                <a:lnTo>
                  <a:pt x="3838145" y="2883535"/>
                </a:lnTo>
                <a:lnTo>
                  <a:pt x="3804531" y="2911037"/>
                </a:lnTo>
                <a:lnTo>
                  <a:pt x="3769387" y="2941596"/>
                </a:lnTo>
                <a:lnTo>
                  <a:pt x="3738828" y="2976737"/>
                </a:lnTo>
                <a:lnTo>
                  <a:pt x="3709798" y="3013408"/>
                </a:lnTo>
                <a:lnTo>
                  <a:pt x="3680767" y="3051604"/>
                </a:lnTo>
                <a:lnTo>
                  <a:pt x="3651737" y="3089802"/>
                </a:lnTo>
                <a:lnTo>
                  <a:pt x="3622708" y="3126473"/>
                </a:lnTo>
                <a:lnTo>
                  <a:pt x="3590619" y="3161614"/>
                </a:lnTo>
                <a:lnTo>
                  <a:pt x="3558532" y="3192174"/>
                </a:lnTo>
                <a:lnTo>
                  <a:pt x="3521864" y="3218148"/>
                </a:lnTo>
                <a:lnTo>
                  <a:pt x="3483665" y="3238011"/>
                </a:lnTo>
                <a:lnTo>
                  <a:pt x="3437828" y="3251762"/>
                </a:lnTo>
                <a:lnTo>
                  <a:pt x="3390461" y="3257874"/>
                </a:lnTo>
                <a:lnTo>
                  <a:pt x="3341569" y="3259401"/>
                </a:lnTo>
                <a:lnTo>
                  <a:pt x="3289619" y="3254819"/>
                </a:lnTo>
                <a:lnTo>
                  <a:pt x="3237670" y="3248707"/>
                </a:lnTo>
                <a:lnTo>
                  <a:pt x="3185721" y="3241066"/>
                </a:lnTo>
                <a:lnTo>
                  <a:pt x="3133771" y="3234956"/>
                </a:lnTo>
                <a:lnTo>
                  <a:pt x="3081822" y="3231899"/>
                </a:lnTo>
                <a:lnTo>
                  <a:pt x="3031400" y="3231899"/>
                </a:lnTo>
                <a:lnTo>
                  <a:pt x="2984035" y="3238011"/>
                </a:lnTo>
                <a:lnTo>
                  <a:pt x="2935140" y="3250235"/>
                </a:lnTo>
                <a:lnTo>
                  <a:pt x="2890830" y="3268570"/>
                </a:lnTo>
                <a:lnTo>
                  <a:pt x="2844995" y="3293018"/>
                </a:lnTo>
                <a:lnTo>
                  <a:pt x="2799158" y="3317465"/>
                </a:lnTo>
                <a:lnTo>
                  <a:pt x="2753317" y="3344964"/>
                </a:lnTo>
                <a:lnTo>
                  <a:pt x="2709007" y="3370942"/>
                </a:lnTo>
                <a:lnTo>
                  <a:pt x="2661643" y="3393859"/>
                </a:lnTo>
                <a:lnTo>
                  <a:pt x="2615805" y="3412195"/>
                </a:lnTo>
                <a:lnTo>
                  <a:pt x="2568440" y="3424418"/>
                </a:lnTo>
                <a:lnTo>
                  <a:pt x="2519548" y="3429000"/>
                </a:lnTo>
                <a:lnTo>
                  <a:pt x="2470653" y="3424418"/>
                </a:lnTo>
                <a:lnTo>
                  <a:pt x="2423286" y="3412195"/>
                </a:lnTo>
                <a:lnTo>
                  <a:pt x="2377451" y="3393859"/>
                </a:lnTo>
                <a:lnTo>
                  <a:pt x="2330084" y="3370942"/>
                </a:lnTo>
                <a:lnTo>
                  <a:pt x="2285773" y="3344964"/>
                </a:lnTo>
                <a:lnTo>
                  <a:pt x="2239936" y="3317465"/>
                </a:lnTo>
                <a:lnTo>
                  <a:pt x="2194099" y="3293018"/>
                </a:lnTo>
                <a:lnTo>
                  <a:pt x="2148261" y="3268570"/>
                </a:lnTo>
                <a:lnTo>
                  <a:pt x="2102426" y="3250235"/>
                </a:lnTo>
                <a:lnTo>
                  <a:pt x="2055059" y="3238011"/>
                </a:lnTo>
                <a:lnTo>
                  <a:pt x="2007691" y="3231899"/>
                </a:lnTo>
                <a:lnTo>
                  <a:pt x="1957269" y="3231899"/>
                </a:lnTo>
                <a:lnTo>
                  <a:pt x="1905320" y="3234956"/>
                </a:lnTo>
                <a:lnTo>
                  <a:pt x="1853373" y="3241066"/>
                </a:lnTo>
                <a:lnTo>
                  <a:pt x="1801421" y="3248707"/>
                </a:lnTo>
                <a:lnTo>
                  <a:pt x="1749472" y="3254819"/>
                </a:lnTo>
                <a:lnTo>
                  <a:pt x="1697523" y="3259401"/>
                </a:lnTo>
                <a:lnTo>
                  <a:pt x="1648630" y="3257874"/>
                </a:lnTo>
                <a:lnTo>
                  <a:pt x="1601266" y="3251762"/>
                </a:lnTo>
                <a:lnTo>
                  <a:pt x="1555428" y="3238011"/>
                </a:lnTo>
                <a:lnTo>
                  <a:pt x="1517230" y="3218148"/>
                </a:lnTo>
                <a:lnTo>
                  <a:pt x="1480559" y="3192174"/>
                </a:lnTo>
                <a:lnTo>
                  <a:pt x="1448472" y="3161614"/>
                </a:lnTo>
                <a:lnTo>
                  <a:pt x="1416386" y="3126473"/>
                </a:lnTo>
                <a:lnTo>
                  <a:pt x="1387354" y="3089802"/>
                </a:lnTo>
                <a:lnTo>
                  <a:pt x="1358325" y="3051604"/>
                </a:lnTo>
                <a:lnTo>
                  <a:pt x="1329295" y="3013408"/>
                </a:lnTo>
                <a:lnTo>
                  <a:pt x="1300263" y="2976737"/>
                </a:lnTo>
                <a:lnTo>
                  <a:pt x="1269704" y="2941596"/>
                </a:lnTo>
                <a:lnTo>
                  <a:pt x="1234563" y="2911037"/>
                </a:lnTo>
                <a:lnTo>
                  <a:pt x="1200949" y="2883535"/>
                </a:lnTo>
                <a:lnTo>
                  <a:pt x="1162751" y="2862145"/>
                </a:lnTo>
                <a:lnTo>
                  <a:pt x="1121495" y="2843809"/>
                </a:lnTo>
                <a:lnTo>
                  <a:pt x="1077188" y="2828531"/>
                </a:lnTo>
                <a:lnTo>
                  <a:pt x="1031348" y="2814777"/>
                </a:lnTo>
                <a:lnTo>
                  <a:pt x="985513" y="2802553"/>
                </a:lnTo>
                <a:lnTo>
                  <a:pt x="938145" y="2790330"/>
                </a:lnTo>
                <a:lnTo>
                  <a:pt x="893838" y="2776579"/>
                </a:lnTo>
                <a:lnTo>
                  <a:pt x="849525" y="2761300"/>
                </a:lnTo>
                <a:lnTo>
                  <a:pt x="808275" y="2742965"/>
                </a:lnTo>
                <a:lnTo>
                  <a:pt x="771601" y="2720045"/>
                </a:lnTo>
                <a:lnTo>
                  <a:pt x="737987" y="2692543"/>
                </a:lnTo>
                <a:lnTo>
                  <a:pt x="710485" y="2658929"/>
                </a:lnTo>
                <a:lnTo>
                  <a:pt x="687568" y="2622258"/>
                </a:lnTo>
                <a:lnTo>
                  <a:pt x="669232" y="2581005"/>
                </a:lnTo>
                <a:lnTo>
                  <a:pt x="653954" y="2536695"/>
                </a:lnTo>
                <a:lnTo>
                  <a:pt x="640203" y="2492387"/>
                </a:lnTo>
                <a:lnTo>
                  <a:pt x="627979" y="2445020"/>
                </a:lnTo>
                <a:lnTo>
                  <a:pt x="615753" y="2399185"/>
                </a:lnTo>
                <a:lnTo>
                  <a:pt x="602002" y="2353345"/>
                </a:lnTo>
                <a:lnTo>
                  <a:pt x="586724" y="2309035"/>
                </a:lnTo>
                <a:lnTo>
                  <a:pt x="568388" y="2267782"/>
                </a:lnTo>
                <a:lnTo>
                  <a:pt x="546998" y="2229583"/>
                </a:lnTo>
                <a:lnTo>
                  <a:pt x="519496" y="2195970"/>
                </a:lnTo>
                <a:lnTo>
                  <a:pt x="488937" y="2160826"/>
                </a:lnTo>
                <a:lnTo>
                  <a:pt x="453796" y="2130269"/>
                </a:lnTo>
                <a:lnTo>
                  <a:pt x="415595" y="2101240"/>
                </a:lnTo>
                <a:lnTo>
                  <a:pt x="377399" y="2072208"/>
                </a:lnTo>
                <a:lnTo>
                  <a:pt x="339201" y="2043179"/>
                </a:lnTo>
                <a:lnTo>
                  <a:pt x="302530" y="2014147"/>
                </a:lnTo>
                <a:lnTo>
                  <a:pt x="267389" y="1982060"/>
                </a:lnTo>
                <a:lnTo>
                  <a:pt x="236829" y="1949976"/>
                </a:lnTo>
                <a:lnTo>
                  <a:pt x="210855" y="1913305"/>
                </a:lnTo>
                <a:lnTo>
                  <a:pt x="190992" y="1875107"/>
                </a:lnTo>
                <a:lnTo>
                  <a:pt x="177241" y="1829269"/>
                </a:lnTo>
                <a:lnTo>
                  <a:pt x="171129" y="1781905"/>
                </a:lnTo>
                <a:lnTo>
                  <a:pt x="169599" y="1733010"/>
                </a:lnTo>
                <a:lnTo>
                  <a:pt x="174184" y="1681060"/>
                </a:lnTo>
                <a:lnTo>
                  <a:pt x="180296" y="1629111"/>
                </a:lnTo>
                <a:lnTo>
                  <a:pt x="187935" y="1577162"/>
                </a:lnTo>
                <a:lnTo>
                  <a:pt x="194049" y="1525212"/>
                </a:lnTo>
                <a:lnTo>
                  <a:pt x="197104" y="1473263"/>
                </a:lnTo>
                <a:lnTo>
                  <a:pt x="197104" y="1422841"/>
                </a:lnTo>
                <a:lnTo>
                  <a:pt x="190992" y="1375479"/>
                </a:lnTo>
                <a:lnTo>
                  <a:pt x="178768" y="1328111"/>
                </a:lnTo>
                <a:lnTo>
                  <a:pt x="160433" y="1283801"/>
                </a:lnTo>
                <a:lnTo>
                  <a:pt x="137515" y="1237964"/>
                </a:lnTo>
                <a:lnTo>
                  <a:pt x="111538" y="1192129"/>
                </a:lnTo>
                <a:lnTo>
                  <a:pt x="84039" y="1146289"/>
                </a:lnTo>
                <a:lnTo>
                  <a:pt x="58064" y="1101978"/>
                </a:lnTo>
                <a:lnTo>
                  <a:pt x="35144" y="1054614"/>
                </a:lnTo>
                <a:lnTo>
                  <a:pt x="16808" y="1008776"/>
                </a:lnTo>
                <a:lnTo>
                  <a:pt x="4585" y="961409"/>
                </a:lnTo>
                <a:lnTo>
                  <a:pt x="0" y="912517"/>
                </a:lnTo>
                <a:lnTo>
                  <a:pt x="4585" y="863625"/>
                </a:lnTo>
                <a:lnTo>
                  <a:pt x="16808" y="816260"/>
                </a:lnTo>
                <a:lnTo>
                  <a:pt x="35144" y="770420"/>
                </a:lnTo>
                <a:lnTo>
                  <a:pt x="58064" y="723055"/>
                </a:lnTo>
                <a:lnTo>
                  <a:pt x="84039" y="678745"/>
                </a:lnTo>
                <a:lnTo>
                  <a:pt x="111538" y="632910"/>
                </a:lnTo>
                <a:lnTo>
                  <a:pt x="137515" y="587070"/>
                </a:lnTo>
                <a:lnTo>
                  <a:pt x="160433" y="541232"/>
                </a:lnTo>
                <a:lnTo>
                  <a:pt x="178768" y="496922"/>
                </a:lnTo>
                <a:lnTo>
                  <a:pt x="190992" y="449557"/>
                </a:lnTo>
                <a:lnTo>
                  <a:pt x="197104" y="402192"/>
                </a:lnTo>
                <a:lnTo>
                  <a:pt x="197104" y="351770"/>
                </a:lnTo>
                <a:lnTo>
                  <a:pt x="194049" y="299821"/>
                </a:lnTo>
                <a:lnTo>
                  <a:pt x="187935" y="247872"/>
                </a:lnTo>
                <a:lnTo>
                  <a:pt x="180296" y="195922"/>
                </a:lnTo>
                <a:lnTo>
                  <a:pt x="174184" y="143973"/>
                </a:lnTo>
                <a:lnTo>
                  <a:pt x="169599" y="92024"/>
                </a:lnTo>
                <a:lnTo>
                  <a:pt x="171129" y="43131"/>
                </a:ln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F4E094D-2FC9-46CE-8205-CFF6D52B1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2017" y="3754146"/>
            <a:ext cx="3309983" cy="3103853"/>
          </a:xfrm>
          <a:custGeom>
            <a:avLst/>
            <a:gdLst>
              <a:gd name="connsiteX0" fmla="*/ 2022059 w 3309983"/>
              <a:gd name="connsiteY0" fmla="*/ 0 h 3103853"/>
              <a:gd name="connsiteX1" fmla="*/ 2061297 w 3309983"/>
              <a:gd name="connsiteY1" fmla="*/ 3678 h 3103853"/>
              <a:gd name="connsiteX2" fmla="*/ 2099311 w 3309983"/>
              <a:gd name="connsiteY2" fmla="*/ 13488 h 3103853"/>
              <a:gd name="connsiteX3" fmla="*/ 2136099 w 3309983"/>
              <a:gd name="connsiteY3" fmla="*/ 28203 h 3103853"/>
              <a:gd name="connsiteX4" fmla="*/ 2174111 w 3309983"/>
              <a:gd name="connsiteY4" fmla="*/ 46597 h 3103853"/>
              <a:gd name="connsiteX5" fmla="*/ 2209672 w 3309983"/>
              <a:gd name="connsiteY5" fmla="*/ 67443 h 3103853"/>
              <a:gd name="connsiteX6" fmla="*/ 2246460 w 3309983"/>
              <a:gd name="connsiteY6" fmla="*/ 89515 h 3103853"/>
              <a:gd name="connsiteX7" fmla="*/ 2283247 w 3309983"/>
              <a:gd name="connsiteY7" fmla="*/ 109134 h 3103853"/>
              <a:gd name="connsiteX8" fmla="*/ 2320033 w 3309983"/>
              <a:gd name="connsiteY8" fmla="*/ 128755 h 3103853"/>
              <a:gd name="connsiteX9" fmla="*/ 2355594 w 3309983"/>
              <a:gd name="connsiteY9" fmla="*/ 143469 h 3103853"/>
              <a:gd name="connsiteX10" fmla="*/ 2394834 w 3309983"/>
              <a:gd name="connsiteY10" fmla="*/ 153279 h 3103853"/>
              <a:gd name="connsiteX11" fmla="*/ 2432846 w 3309983"/>
              <a:gd name="connsiteY11" fmla="*/ 158184 h 3103853"/>
              <a:gd name="connsiteX12" fmla="*/ 2473311 w 3309983"/>
              <a:gd name="connsiteY12" fmla="*/ 158184 h 3103853"/>
              <a:gd name="connsiteX13" fmla="*/ 2515004 w 3309983"/>
              <a:gd name="connsiteY13" fmla="*/ 155732 h 3103853"/>
              <a:gd name="connsiteX14" fmla="*/ 2556695 w 3309983"/>
              <a:gd name="connsiteY14" fmla="*/ 150827 h 3103853"/>
              <a:gd name="connsiteX15" fmla="*/ 2598388 w 3309983"/>
              <a:gd name="connsiteY15" fmla="*/ 144696 h 3103853"/>
              <a:gd name="connsiteX16" fmla="*/ 2640079 w 3309983"/>
              <a:gd name="connsiteY16" fmla="*/ 139791 h 3103853"/>
              <a:gd name="connsiteX17" fmla="*/ 2681772 w 3309983"/>
              <a:gd name="connsiteY17" fmla="*/ 136111 h 3103853"/>
              <a:gd name="connsiteX18" fmla="*/ 2721011 w 3309983"/>
              <a:gd name="connsiteY18" fmla="*/ 137338 h 3103853"/>
              <a:gd name="connsiteX19" fmla="*/ 2759024 w 3309983"/>
              <a:gd name="connsiteY19" fmla="*/ 142243 h 3103853"/>
              <a:gd name="connsiteX20" fmla="*/ 2795812 w 3309983"/>
              <a:gd name="connsiteY20" fmla="*/ 153279 h 3103853"/>
              <a:gd name="connsiteX21" fmla="*/ 2826468 w 3309983"/>
              <a:gd name="connsiteY21" fmla="*/ 169220 h 3103853"/>
              <a:gd name="connsiteX22" fmla="*/ 2855897 w 3309983"/>
              <a:gd name="connsiteY22" fmla="*/ 190066 h 3103853"/>
              <a:gd name="connsiteX23" fmla="*/ 2881648 w 3309983"/>
              <a:gd name="connsiteY23" fmla="*/ 214590 h 3103853"/>
              <a:gd name="connsiteX24" fmla="*/ 2907399 w 3309983"/>
              <a:gd name="connsiteY24" fmla="*/ 242793 h 3103853"/>
              <a:gd name="connsiteX25" fmla="*/ 2930697 w 3309983"/>
              <a:gd name="connsiteY25" fmla="*/ 272223 h 3103853"/>
              <a:gd name="connsiteX26" fmla="*/ 2953995 w 3309983"/>
              <a:gd name="connsiteY26" fmla="*/ 302879 h 3103853"/>
              <a:gd name="connsiteX27" fmla="*/ 2977294 w 3309983"/>
              <a:gd name="connsiteY27" fmla="*/ 333535 h 3103853"/>
              <a:gd name="connsiteX28" fmla="*/ 3000592 w 3309983"/>
              <a:gd name="connsiteY28" fmla="*/ 362964 h 3103853"/>
              <a:gd name="connsiteX29" fmla="*/ 3025118 w 3309983"/>
              <a:gd name="connsiteY29" fmla="*/ 391167 h 3103853"/>
              <a:gd name="connsiteX30" fmla="*/ 3053321 w 3309983"/>
              <a:gd name="connsiteY30" fmla="*/ 415693 h 3103853"/>
              <a:gd name="connsiteX31" fmla="*/ 3080299 w 3309983"/>
              <a:gd name="connsiteY31" fmla="*/ 437765 h 3103853"/>
              <a:gd name="connsiteX32" fmla="*/ 3110953 w 3309983"/>
              <a:gd name="connsiteY32" fmla="*/ 454931 h 3103853"/>
              <a:gd name="connsiteX33" fmla="*/ 3144062 w 3309983"/>
              <a:gd name="connsiteY33" fmla="*/ 469646 h 3103853"/>
              <a:gd name="connsiteX34" fmla="*/ 3179622 w 3309983"/>
              <a:gd name="connsiteY34" fmla="*/ 481908 h 3103853"/>
              <a:gd name="connsiteX35" fmla="*/ 3216409 w 3309983"/>
              <a:gd name="connsiteY35" fmla="*/ 492944 h 3103853"/>
              <a:gd name="connsiteX36" fmla="*/ 3253196 w 3309983"/>
              <a:gd name="connsiteY36" fmla="*/ 502755 h 3103853"/>
              <a:gd name="connsiteX37" fmla="*/ 3291210 w 3309983"/>
              <a:gd name="connsiteY37" fmla="*/ 512565 h 3103853"/>
              <a:gd name="connsiteX38" fmla="*/ 3309983 w 3309983"/>
              <a:gd name="connsiteY38" fmla="*/ 518391 h 3103853"/>
              <a:gd name="connsiteX39" fmla="*/ 3309983 w 3309983"/>
              <a:gd name="connsiteY39" fmla="*/ 3103853 h 3103853"/>
              <a:gd name="connsiteX40" fmla="*/ 454246 w 3309983"/>
              <a:gd name="connsiteY40" fmla="*/ 3103853 h 3103853"/>
              <a:gd name="connsiteX41" fmla="*/ 438991 w 3309983"/>
              <a:gd name="connsiteY41" fmla="*/ 3076613 h 3103853"/>
              <a:gd name="connsiteX42" fmla="*/ 416921 w 3309983"/>
              <a:gd name="connsiteY42" fmla="*/ 3049636 h 3103853"/>
              <a:gd name="connsiteX43" fmla="*/ 392395 w 3309983"/>
              <a:gd name="connsiteY43" fmla="*/ 3021432 h 3103853"/>
              <a:gd name="connsiteX44" fmla="*/ 364192 w 3309983"/>
              <a:gd name="connsiteY44" fmla="*/ 2996908 h 3103853"/>
              <a:gd name="connsiteX45" fmla="*/ 333535 w 3309983"/>
              <a:gd name="connsiteY45" fmla="*/ 2973610 h 3103853"/>
              <a:gd name="connsiteX46" fmla="*/ 302880 w 3309983"/>
              <a:gd name="connsiteY46" fmla="*/ 2950312 h 3103853"/>
              <a:gd name="connsiteX47" fmla="*/ 272224 w 3309983"/>
              <a:gd name="connsiteY47" fmla="*/ 2927014 h 3103853"/>
              <a:gd name="connsiteX48" fmla="*/ 242794 w 3309983"/>
              <a:gd name="connsiteY48" fmla="*/ 2903714 h 3103853"/>
              <a:gd name="connsiteX49" fmla="*/ 214591 w 3309983"/>
              <a:gd name="connsiteY49" fmla="*/ 2877964 h 3103853"/>
              <a:gd name="connsiteX50" fmla="*/ 190066 w 3309983"/>
              <a:gd name="connsiteY50" fmla="*/ 2852214 h 3103853"/>
              <a:gd name="connsiteX51" fmla="*/ 169221 w 3309983"/>
              <a:gd name="connsiteY51" fmla="*/ 2822783 h 3103853"/>
              <a:gd name="connsiteX52" fmla="*/ 153281 w 3309983"/>
              <a:gd name="connsiteY52" fmla="*/ 2792128 h 3103853"/>
              <a:gd name="connsiteX53" fmla="*/ 142244 w 3309983"/>
              <a:gd name="connsiteY53" fmla="*/ 2755342 h 3103853"/>
              <a:gd name="connsiteX54" fmla="*/ 137339 w 3309983"/>
              <a:gd name="connsiteY54" fmla="*/ 2717328 h 3103853"/>
              <a:gd name="connsiteX55" fmla="*/ 136112 w 3309983"/>
              <a:gd name="connsiteY55" fmla="*/ 2678088 h 3103853"/>
              <a:gd name="connsiteX56" fmla="*/ 139791 w 3309983"/>
              <a:gd name="connsiteY56" fmla="*/ 2636396 h 3103853"/>
              <a:gd name="connsiteX57" fmla="*/ 144696 w 3309983"/>
              <a:gd name="connsiteY57" fmla="*/ 2594705 h 3103853"/>
              <a:gd name="connsiteX58" fmla="*/ 150827 w 3309983"/>
              <a:gd name="connsiteY58" fmla="*/ 2553012 h 3103853"/>
              <a:gd name="connsiteX59" fmla="*/ 155732 w 3309983"/>
              <a:gd name="connsiteY59" fmla="*/ 2511321 h 3103853"/>
              <a:gd name="connsiteX60" fmla="*/ 158185 w 3309983"/>
              <a:gd name="connsiteY60" fmla="*/ 2469629 h 3103853"/>
              <a:gd name="connsiteX61" fmla="*/ 158185 w 3309983"/>
              <a:gd name="connsiteY61" fmla="*/ 2429163 h 3103853"/>
              <a:gd name="connsiteX62" fmla="*/ 153281 w 3309983"/>
              <a:gd name="connsiteY62" fmla="*/ 2391151 h 3103853"/>
              <a:gd name="connsiteX63" fmla="*/ 143470 w 3309983"/>
              <a:gd name="connsiteY63" fmla="*/ 2353137 h 3103853"/>
              <a:gd name="connsiteX64" fmla="*/ 128755 w 3309983"/>
              <a:gd name="connsiteY64" fmla="*/ 2317576 h 3103853"/>
              <a:gd name="connsiteX65" fmla="*/ 110362 w 3309983"/>
              <a:gd name="connsiteY65" fmla="*/ 2280789 h 3103853"/>
              <a:gd name="connsiteX66" fmla="*/ 89515 w 3309983"/>
              <a:gd name="connsiteY66" fmla="*/ 2244004 h 3103853"/>
              <a:gd name="connsiteX67" fmla="*/ 67444 w 3309983"/>
              <a:gd name="connsiteY67" fmla="*/ 2207216 h 3103853"/>
              <a:gd name="connsiteX68" fmla="*/ 46598 w 3309983"/>
              <a:gd name="connsiteY68" fmla="*/ 2171654 h 3103853"/>
              <a:gd name="connsiteX69" fmla="*/ 28203 w 3309983"/>
              <a:gd name="connsiteY69" fmla="*/ 2133642 h 3103853"/>
              <a:gd name="connsiteX70" fmla="*/ 13490 w 3309983"/>
              <a:gd name="connsiteY70" fmla="*/ 2096855 h 3103853"/>
              <a:gd name="connsiteX71" fmla="*/ 3680 w 3309983"/>
              <a:gd name="connsiteY71" fmla="*/ 2058841 h 3103853"/>
              <a:gd name="connsiteX72" fmla="*/ 0 w 3309983"/>
              <a:gd name="connsiteY72" fmla="*/ 2019602 h 3103853"/>
              <a:gd name="connsiteX73" fmla="*/ 3680 w 3309983"/>
              <a:gd name="connsiteY73" fmla="*/ 1980363 h 3103853"/>
              <a:gd name="connsiteX74" fmla="*/ 13490 w 3309983"/>
              <a:gd name="connsiteY74" fmla="*/ 1942350 h 3103853"/>
              <a:gd name="connsiteX75" fmla="*/ 28203 w 3309983"/>
              <a:gd name="connsiteY75" fmla="*/ 1905563 h 3103853"/>
              <a:gd name="connsiteX76" fmla="*/ 46598 w 3309983"/>
              <a:gd name="connsiteY76" fmla="*/ 1867550 h 3103853"/>
              <a:gd name="connsiteX77" fmla="*/ 67444 w 3309983"/>
              <a:gd name="connsiteY77" fmla="*/ 1831989 h 3103853"/>
              <a:gd name="connsiteX78" fmla="*/ 89515 w 3309983"/>
              <a:gd name="connsiteY78" fmla="*/ 1795203 h 3103853"/>
              <a:gd name="connsiteX79" fmla="*/ 110362 w 3309983"/>
              <a:gd name="connsiteY79" fmla="*/ 1758415 h 3103853"/>
              <a:gd name="connsiteX80" fmla="*/ 128755 w 3309983"/>
              <a:gd name="connsiteY80" fmla="*/ 1721629 h 3103853"/>
              <a:gd name="connsiteX81" fmla="*/ 143470 w 3309983"/>
              <a:gd name="connsiteY81" fmla="*/ 1686067 h 3103853"/>
              <a:gd name="connsiteX82" fmla="*/ 153281 w 3309983"/>
              <a:gd name="connsiteY82" fmla="*/ 1648054 h 3103853"/>
              <a:gd name="connsiteX83" fmla="*/ 158185 w 3309983"/>
              <a:gd name="connsiteY83" fmla="*/ 1610042 h 3103853"/>
              <a:gd name="connsiteX84" fmla="*/ 158185 w 3309983"/>
              <a:gd name="connsiteY84" fmla="*/ 1569576 h 3103853"/>
              <a:gd name="connsiteX85" fmla="*/ 155732 w 3309983"/>
              <a:gd name="connsiteY85" fmla="*/ 1527883 h 3103853"/>
              <a:gd name="connsiteX86" fmla="*/ 150827 w 3309983"/>
              <a:gd name="connsiteY86" fmla="*/ 1486192 h 3103853"/>
              <a:gd name="connsiteX87" fmla="*/ 144696 w 3309983"/>
              <a:gd name="connsiteY87" fmla="*/ 1444499 h 3103853"/>
              <a:gd name="connsiteX88" fmla="*/ 139791 w 3309983"/>
              <a:gd name="connsiteY88" fmla="*/ 1402808 h 3103853"/>
              <a:gd name="connsiteX89" fmla="*/ 136112 w 3309983"/>
              <a:gd name="connsiteY89" fmla="*/ 1361117 h 3103853"/>
              <a:gd name="connsiteX90" fmla="*/ 137339 w 3309983"/>
              <a:gd name="connsiteY90" fmla="*/ 1321877 h 3103853"/>
              <a:gd name="connsiteX91" fmla="*/ 142244 w 3309983"/>
              <a:gd name="connsiteY91" fmla="*/ 1283864 h 3103853"/>
              <a:gd name="connsiteX92" fmla="*/ 153281 w 3309983"/>
              <a:gd name="connsiteY92" fmla="*/ 1247077 h 3103853"/>
              <a:gd name="connsiteX93" fmla="*/ 169221 w 3309983"/>
              <a:gd name="connsiteY93" fmla="*/ 1216422 h 3103853"/>
              <a:gd name="connsiteX94" fmla="*/ 190066 w 3309983"/>
              <a:gd name="connsiteY94" fmla="*/ 1186992 h 3103853"/>
              <a:gd name="connsiteX95" fmla="*/ 214591 w 3309983"/>
              <a:gd name="connsiteY95" fmla="*/ 1161241 h 3103853"/>
              <a:gd name="connsiteX96" fmla="*/ 242794 w 3309983"/>
              <a:gd name="connsiteY96" fmla="*/ 1135491 h 3103853"/>
              <a:gd name="connsiteX97" fmla="*/ 272224 w 3309983"/>
              <a:gd name="connsiteY97" fmla="*/ 1112191 h 3103853"/>
              <a:gd name="connsiteX98" fmla="*/ 302880 w 3309983"/>
              <a:gd name="connsiteY98" fmla="*/ 1088893 h 3103853"/>
              <a:gd name="connsiteX99" fmla="*/ 333535 w 3309983"/>
              <a:gd name="connsiteY99" fmla="*/ 1065594 h 3103853"/>
              <a:gd name="connsiteX100" fmla="*/ 364192 w 3309983"/>
              <a:gd name="connsiteY100" fmla="*/ 1042296 h 3103853"/>
              <a:gd name="connsiteX101" fmla="*/ 392395 w 3309983"/>
              <a:gd name="connsiteY101" fmla="*/ 1017772 h 3103853"/>
              <a:gd name="connsiteX102" fmla="*/ 416921 w 3309983"/>
              <a:gd name="connsiteY102" fmla="*/ 989569 h 3103853"/>
              <a:gd name="connsiteX103" fmla="*/ 438991 w 3309983"/>
              <a:gd name="connsiteY103" fmla="*/ 962591 h 3103853"/>
              <a:gd name="connsiteX104" fmla="*/ 456159 w 3309983"/>
              <a:gd name="connsiteY104" fmla="*/ 931936 h 3103853"/>
              <a:gd name="connsiteX105" fmla="*/ 470874 w 3309983"/>
              <a:gd name="connsiteY105" fmla="*/ 898828 h 3103853"/>
              <a:gd name="connsiteX106" fmla="*/ 483136 w 3309983"/>
              <a:gd name="connsiteY106" fmla="*/ 863267 h 3103853"/>
              <a:gd name="connsiteX107" fmla="*/ 494172 w 3309983"/>
              <a:gd name="connsiteY107" fmla="*/ 826479 h 3103853"/>
              <a:gd name="connsiteX108" fmla="*/ 503983 w 3309983"/>
              <a:gd name="connsiteY108" fmla="*/ 789692 h 3103853"/>
              <a:gd name="connsiteX109" fmla="*/ 513793 w 3309983"/>
              <a:gd name="connsiteY109" fmla="*/ 751680 h 3103853"/>
              <a:gd name="connsiteX110" fmla="*/ 524829 w 3309983"/>
              <a:gd name="connsiteY110" fmla="*/ 716119 h 3103853"/>
              <a:gd name="connsiteX111" fmla="*/ 537091 w 3309983"/>
              <a:gd name="connsiteY111" fmla="*/ 680557 h 3103853"/>
              <a:gd name="connsiteX112" fmla="*/ 551806 w 3309983"/>
              <a:gd name="connsiteY112" fmla="*/ 647450 h 3103853"/>
              <a:gd name="connsiteX113" fmla="*/ 570199 w 3309983"/>
              <a:gd name="connsiteY113" fmla="*/ 618021 h 3103853"/>
              <a:gd name="connsiteX114" fmla="*/ 592270 w 3309983"/>
              <a:gd name="connsiteY114" fmla="*/ 591044 h 3103853"/>
              <a:gd name="connsiteX115" fmla="*/ 619248 w 3309983"/>
              <a:gd name="connsiteY115" fmla="*/ 568971 h 3103853"/>
              <a:gd name="connsiteX116" fmla="*/ 648679 w 3309983"/>
              <a:gd name="connsiteY116" fmla="*/ 550578 h 3103853"/>
              <a:gd name="connsiteX117" fmla="*/ 681785 w 3309983"/>
              <a:gd name="connsiteY117" fmla="*/ 535863 h 3103853"/>
              <a:gd name="connsiteX118" fmla="*/ 717347 w 3309983"/>
              <a:gd name="connsiteY118" fmla="*/ 523601 h 3103853"/>
              <a:gd name="connsiteX119" fmla="*/ 752908 w 3309983"/>
              <a:gd name="connsiteY119" fmla="*/ 512565 h 3103853"/>
              <a:gd name="connsiteX120" fmla="*/ 790921 w 3309983"/>
              <a:gd name="connsiteY120" fmla="*/ 502755 h 3103853"/>
              <a:gd name="connsiteX121" fmla="*/ 827707 w 3309983"/>
              <a:gd name="connsiteY121" fmla="*/ 492944 h 3103853"/>
              <a:gd name="connsiteX122" fmla="*/ 864495 w 3309983"/>
              <a:gd name="connsiteY122" fmla="*/ 481908 h 3103853"/>
              <a:gd name="connsiteX123" fmla="*/ 900055 w 3309983"/>
              <a:gd name="connsiteY123" fmla="*/ 469646 h 3103853"/>
              <a:gd name="connsiteX124" fmla="*/ 933163 w 3309983"/>
              <a:gd name="connsiteY124" fmla="*/ 454931 h 3103853"/>
              <a:gd name="connsiteX125" fmla="*/ 963819 w 3309983"/>
              <a:gd name="connsiteY125" fmla="*/ 437765 h 3103853"/>
              <a:gd name="connsiteX126" fmla="*/ 990796 w 3309983"/>
              <a:gd name="connsiteY126" fmla="*/ 415693 h 3103853"/>
              <a:gd name="connsiteX127" fmla="*/ 1019000 w 3309983"/>
              <a:gd name="connsiteY127" fmla="*/ 391167 h 3103853"/>
              <a:gd name="connsiteX128" fmla="*/ 1043525 w 3309983"/>
              <a:gd name="connsiteY128" fmla="*/ 362964 h 3103853"/>
              <a:gd name="connsiteX129" fmla="*/ 1066823 w 3309983"/>
              <a:gd name="connsiteY129" fmla="*/ 333535 h 3103853"/>
              <a:gd name="connsiteX130" fmla="*/ 1090122 w 3309983"/>
              <a:gd name="connsiteY130" fmla="*/ 302879 h 3103853"/>
              <a:gd name="connsiteX131" fmla="*/ 1113420 w 3309983"/>
              <a:gd name="connsiteY131" fmla="*/ 272223 h 3103853"/>
              <a:gd name="connsiteX132" fmla="*/ 1136718 w 3309983"/>
              <a:gd name="connsiteY132" fmla="*/ 242793 h 3103853"/>
              <a:gd name="connsiteX133" fmla="*/ 1162470 w 3309983"/>
              <a:gd name="connsiteY133" fmla="*/ 214590 h 3103853"/>
              <a:gd name="connsiteX134" fmla="*/ 1188220 w 3309983"/>
              <a:gd name="connsiteY134" fmla="*/ 190066 h 3103853"/>
              <a:gd name="connsiteX135" fmla="*/ 1217650 w 3309983"/>
              <a:gd name="connsiteY135" fmla="*/ 169220 h 3103853"/>
              <a:gd name="connsiteX136" fmla="*/ 1248306 w 3309983"/>
              <a:gd name="connsiteY136" fmla="*/ 153279 h 3103853"/>
              <a:gd name="connsiteX137" fmla="*/ 1285093 w 3309983"/>
              <a:gd name="connsiteY137" fmla="*/ 142243 h 3103853"/>
              <a:gd name="connsiteX138" fmla="*/ 1323107 w 3309983"/>
              <a:gd name="connsiteY138" fmla="*/ 137338 h 3103853"/>
              <a:gd name="connsiteX139" fmla="*/ 1362345 w 3309983"/>
              <a:gd name="connsiteY139" fmla="*/ 136111 h 3103853"/>
              <a:gd name="connsiteX140" fmla="*/ 1404036 w 3309983"/>
              <a:gd name="connsiteY140" fmla="*/ 139791 h 3103853"/>
              <a:gd name="connsiteX141" fmla="*/ 1445729 w 3309983"/>
              <a:gd name="connsiteY141" fmla="*/ 144696 h 3103853"/>
              <a:gd name="connsiteX142" fmla="*/ 1487421 w 3309983"/>
              <a:gd name="connsiteY142" fmla="*/ 150827 h 3103853"/>
              <a:gd name="connsiteX143" fmla="*/ 1529113 w 3309983"/>
              <a:gd name="connsiteY143" fmla="*/ 155732 h 3103853"/>
              <a:gd name="connsiteX144" fmla="*/ 1570804 w 3309983"/>
              <a:gd name="connsiteY144" fmla="*/ 158184 h 3103853"/>
              <a:gd name="connsiteX145" fmla="*/ 1611271 w 3309983"/>
              <a:gd name="connsiteY145" fmla="*/ 158184 h 3103853"/>
              <a:gd name="connsiteX146" fmla="*/ 1649285 w 3309983"/>
              <a:gd name="connsiteY146" fmla="*/ 153279 h 3103853"/>
              <a:gd name="connsiteX147" fmla="*/ 1687298 w 3309983"/>
              <a:gd name="connsiteY147" fmla="*/ 143469 h 3103853"/>
              <a:gd name="connsiteX148" fmla="*/ 1724085 w 3309983"/>
              <a:gd name="connsiteY148" fmla="*/ 128755 h 3103853"/>
              <a:gd name="connsiteX149" fmla="*/ 1760871 w 3309983"/>
              <a:gd name="connsiteY149" fmla="*/ 109134 h 3103853"/>
              <a:gd name="connsiteX150" fmla="*/ 1797658 w 3309983"/>
              <a:gd name="connsiteY150" fmla="*/ 89515 h 3103853"/>
              <a:gd name="connsiteX151" fmla="*/ 1834445 w 3309983"/>
              <a:gd name="connsiteY151" fmla="*/ 67443 h 3103853"/>
              <a:gd name="connsiteX152" fmla="*/ 1870007 w 3309983"/>
              <a:gd name="connsiteY152" fmla="*/ 46597 h 3103853"/>
              <a:gd name="connsiteX153" fmla="*/ 1908020 w 3309983"/>
              <a:gd name="connsiteY153" fmla="*/ 28203 h 3103853"/>
              <a:gd name="connsiteX154" fmla="*/ 1944806 w 3309983"/>
              <a:gd name="connsiteY154" fmla="*/ 13488 h 3103853"/>
              <a:gd name="connsiteX155" fmla="*/ 1982820 w 3309983"/>
              <a:gd name="connsiteY155" fmla="*/ 3678 h 310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3309983" h="3103853">
                <a:moveTo>
                  <a:pt x="2022059" y="0"/>
                </a:moveTo>
                <a:lnTo>
                  <a:pt x="2061297" y="3678"/>
                </a:lnTo>
                <a:lnTo>
                  <a:pt x="2099311" y="13488"/>
                </a:lnTo>
                <a:lnTo>
                  <a:pt x="2136099" y="28203"/>
                </a:lnTo>
                <a:lnTo>
                  <a:pt x="2174111" y="46597"/>
                </a:lnTo>
                <a:lnTo>
                  <a:pt x="2209672" y="67443"/>
                </a:lnTo>
                <a:lnTo>
                  <a:pt x="2246460" y="89515"/>
                </a:lnTo>
                <a:lnTo>
                  <a:pt x="2283247" y="109134"/>
                </a:lnTo>
                <a:lnTo>
                  <a:pt x="2320033" y="128755"/>
                </a:lnTo>
                <a:lnTo>
                  <a:pt x="2355594" y="143469"/>
                </a:lnTo>
                <a:lnTo>
                  <a:pt x="2394834" y="153279"/>
                </a:lnTo>
                <a:lnTo>
                  <a:pt x="2432846" y="158184"/>
                </a:lnTo>
                <a:lnTo>
                  <a:pt x="2473311" y="158184"/>
                </a:lnTo>
                <a:lnTo>
                  <a:pt x="2515004" y="155732"/>
                </a:lnTo>
                <a:lnTo>
                  <a:pt x="2556695" y="150827"/>
                </a:lnTo>
                <a:lnTo>
                  <a:pt x="2598388" y="144696"/>
                </a:lnTo>
                <a:lnTo>
                  <a:pt x="2640079" y="139791"/>
                </a:lnTo>
                <a:lnTo>
                  <a:pt x="2681772" y="136111"/>
                </a:lnTo>
                <a:lnTo>
                  <a:pt x="2721011" y="137338"/>
                </a:lnTo>
                <a:lnTo>
                  <a:pt x="2759024" y="142243"/>
                </a:lnTo>
                <a:lnTo>
                  <a:pt x="2795812" y="153279"/>
                </a:lnTo>
                <a:lnTo>
                  <a:pt x="2826468" y="169220"/>
                </a:lnTo>
                <a:lnTo>
                  <a:pt x="2855897" y="190066"/>
                </a:lnTo>
                <a:lnTo>
                  <a:pt x="2881648" y="214590"/>
                </a:lnTo>
                <a:lnTo>
                  <a:pt x="2907399" y="242793"/>
                </a:lnTo>
                <a:lnTo>
                  <a:pt x="2930697" y="272223"/>
                </a:lnTo>
                <a:lnTo>
                  <a:pt x="2953995" y="302879"/>
                </a:lnTo>
                <a:lnTo>
                  <a:pt x="2977294" y="333535"/>
                </a:lnTo>
                <a:lnTo>
                  <a:pt x="3000592" y="362964"/>
                </a:lnTo>
                <a:lnTo>
                  <a:pt x="3025118" y="391167"/>
                </a:lnTo>
                <a:lnTo>
                  <a:pt x="3053321" y="415693"/>
                </a:lnTo>
                <a:lnTo>
                  <a:pt x="3080299" y="437765"/>
                </a:lnTo>
                <a:lnTo>
                  <a:pt x="3110953" y="454931"/>
                </a:lnTo>
                <a:lnTo>
                  <a:pt x="3144062" y="469646"/>
                </a:lnTo>
                <a:lnTo>
                  <a:pt x="3179622" y="481908"/>
                </a:lnTo>
                <a:lnTo>
                  <a:pt x="3216409" y="492944"/>
                </a:lnTo>
                <a:lnTo>
                  <a:pt x="3253196" y="502755"/>
                </a:lnTo>
                <a:lnTo>
                  <a:pt x="3291210" y="512565"/>
                </a:lnTo>
                <a:lnTo>
                  <a:pt x="3309983" y="518391"/>
                </a:lnTo>
                <a:lnTo>
                  <a:pt x="3309983" y="3103853"/>
                </a:lnTo>
                <a:lnTo>
                  <a:pt x="454246" y="3103853"/>
                </a:lnTo>
                <a:lnTo>
                  <a:pt x="438991" y="3076613"/>
                </a:lnTo>
                <a:lnTo>
                  <a:pt x="416921" y="3049636"/>
                </a:lnTo>
                <a:lnTo>
                  <a:pt x="392395" y="3021432"/>
                </a:lnTo>
                <a:lnTo>
                  <a:pt x="364192" y="2996908"/>
                </a:lnTo>
                <a:lnTo>
                  <a:pt x="333535" y="2973610"/>
                </a:lnTo>
                <a:lnTo>
                  <a:pt x="302880" y="2950312"/>
                </a:lnTo>
                <a:lnTo>
                  <a:pt x="272224" y="2927014"/>
                </a:lnTo>
                <a:lnTo>
                  <a:pt x="242794" y="2903714"/>
                </a:lnTo>
                <a:lnTo>
                  <a:pt x="214591" y="2877964"/>
                </a:lnTo>
                <a:lnTo>
                  <a:pt x="190066" y="2852214"/>
                </a:lnTo>
                <a:lnTo>
                  <a:pt x="169221" y="2822783"/>
                </a:lnTo>
                <a:lnTo>
                  <a:pt x="153281" y="2792128"/>
                </a:lnTo>
                <a:lnTo>
                  <a:pt x="142244" y="2755342"/>
                </a:lnTo>
                <a:lnTo>
                  <a:pt x="137339" y="2717328"/>
                </a:lnTo>
                <a:lnTo>
                  <a:pt x="136112" y="2678088"/>
                </a:lnTo>
                <a:lnTo>
                  <a:pt x="139791" y="2636396"/>
                </a:lnTo>
                <a:lnTo>
                  <a:pt x="144696" y="2594705"/>
                </a:lnTo>
                <a:lnTo>
                  <a:pt x="150827" y="2553012"/>
                </a:lnTo>
                <a:lnTo>
                  <a:pt x="155732" y="2511321"/>
                </a:lnTo>
                <a:lnTo>
                  <a:pt x="158185" y="2469629"/>
                </a:lnTo>
                <a:lnTo>
                  <a:pt x="158185" y="2429163"/>
                </a:lnTo>
                <a:lnTo>
                  <a:pt x="153281" y="2391151"/>
                </a:lnTo>
                <a:lnTo>
                  <a:pt x="143470" y="2353137"/>
                </a:lnTo>
                <a:lnTo>
                  <a:pt x="128755" y="2317576"/>
                </a:lnTo>
                <a:lnTo>
                  <a:pt x="110362" y="2280789"/>
                </a:lnTo>
                <a:lnTo>
                  <a:pt x="89515" y="2244004"/>
                </a:lnTo>
                <a:lnTo>
                  <a:pt x="67444" y="2207216"/>
                </a:lnTo>
                <a:lnTo>
                  <a:pt x="46598" y="2171654"/>
                </a:lnTo>
                <a:lnTo>
                  <a:pt x="28203" y="2133642"/>
                </a:lnTo>
                <a:lnTo>
                  <a:pt x="13490" y="2096855"/>
                </a:lnTo>
                <a:lnTo>
                  <a:pt x="3680" y="2058841"/>
                </a:lnTo>
                <a:lnTo>
                  <a:pt x="0" y="2019602"/>
                </a:lnTo>
                <a:lnTo>
                  <a:pt x="3680" y="1980363"/>
                </a:lnTo>
                <a:lnTo>
                  <a:pt x="13490" y="1942350"/>
                </a:lnTo>
                <a:lnTo>
                  <a:pt x="28203" y="1905563"/>
                </a:lnTo>
                <a:lnTo>
                  <a:pt x="46598" y="1867550"/>
                </a:lnTo>
                <a:lnTo>
                  <a:pt x="67444" y="1831989"/>
                </a:lnTo>
                <a:lnTo>
                  <a:pt x="89515" y="1795203"/>
                </a:lnTo>
                <a:lnTo>
                  <a:pt x="110362" y="1758415"/>
                </a:lnTo>
                <a:lnTo>
                  <a:pt x="128755" y="1721629"/>
                </a:lnTo>
                <a:lnTo>
                  <a:pt x="143470" y="1686067"/>
                </a:lnTo>
                <a:lnTo>
                  <a:pt x="153281" y="1648054"/>
                </a:lnTo>
                <a:lnTo>
                  <a:pt x="158185" y="1610042"/>
                </a:lnTo>
                <a:lnTo>
                  <a:pt x="158185" y="1569576"/>
                </a:lnTo>
                <a:lnTo>
                  <a:pt x="155732" y="1527883"/>
                </a:lnTo>
                <a:lnTo>
                  <a:pt x="150827" y="1486192"/>
                </a:lnTo>
                <a:lnTo>
                  <a:pt x="144696" y="1444499"/>
                </a:lnTo>
                <a:lnTo>
                  <a:pt x="139791" y="1402808"/>
                </a:lnTo>
                <a:lnTo>
                  <a:pt x="136112" y="1361117"/>
                </a:lnTo>
                <a:lnTo>
                  <a:pt x="137339" y="1321877"/>
                </a:lnTo>
                <a:lnTo>
                  <a:pt x="142244" y="1283864"/>
                </a:lnTo>
                <a:lnTo>
                  <a:pt x="153281" y="1247077"/>
                </a:lnTo>
                <a:lnTo>
                  <a:pt x="169221" y="1216422"/>
                </a:lnTo>
                <a:lnTo>
                  <a:pt x="190066" y="1186992"/>
                </a:lnTo>
                <a:lnTo>
                  <a:pt x="214591" y="1161241"/>
                </a:lnTo>
                <a:lnTo>
                  <a:pt x="242794" y="1135491"/>
                </a:lnTo>
                <a:lnTo>
                  <a:pt x="272224" y="1112191"/>
                </a:lnTo>
                <a:lnTo>
                  <a:pt x="302880" y="1088893"/>
                </a:lnTo>
                <a:lnTo>
                  <a:pt x="333535" y="1065594"/>
                </a:lnTo>
                <a:lnTo>
                  <a:pt x="364192" y="1042296"/>
                </a:lnTo>
                <a:lnTo>
                  <a:pt x="392395" y="1017772"/>
                </a:lnTo>
                <a:lnTo>
                  <a:pt x="416921" y="989569"/>
                </a:lnTo>
                <a:lnTo>
                  <a:pt x="438991" y="962591"/>
                </a:lnTo>
                <a:lnTo>
                  <a:pt x="456159" y="931936"/>
                </a:lnTo>
                <a:lnTo>
                  <a:pt x="470874" y="898828"/>
                </a:lnTo>
                <a:lnTo>
                  <a:pt x="483136" y="863267"/>
                </a:lnTo>
                <a:lnTo>
                  <a:pt x="494172" y="826479"/>
                </a:lnTo>
                <a:lnTo>
                  <a:pt x="503983" y="789692"/>
                </a:lnTo>
                <a:lnTo>
                  <a:pt x="513793" y="751680"/>
                </a:lnTo>
                <a:lnTo>
                  <a:pt x="524829" y="716119"/>
                </a:lnTo>
                <a:lnTo>
                  <a:pt x="537091" y="680557"/>
                </a:lnTo>
                <a:lnTo>
                  <a:pt x="551806" y="647450"/>
                </a:lnTo>
                <a:lnTo>
                  <a:pt x="570199" y="618021"/>
                </a:lnTo>
                <a:lnTo>
                  <a:pt x="592270" y="591044"/>
                </a:lnTo>
                <a:lnTo>
                  <a:pt x="619248" y="568971"/>
                </a:lnTo>
                <a:lnTo>
                  <a:pt x="648679" y="550578"/>
                </a:lnTo>
                <a:lnTo>
                  <a:pt x="681785" y="535863"/>
                </a:lnTo>
                <a:lnTo>
                  <a:pt x="717347" y="523601"/>
                </a:lnTo>
                <a:lnTo>
                  <a:pt x="752908" y="512565"/>
                </a:lnTo>
                <a:lnTo>
                  <a:pt x="790921" y="502755"/>
                </a:lnTo>
                <a:lnTo>
                  <a:pt x="827707" y="492944"/>
                </a:lnTo>
                <a:lnTo>
                  <a:pt x="864495" y="481908"/>
                </a:lnTo>
                <a:lnTo>
                  <a:pt x="900055" y="469646"/>
                </a:lnTo>
                <a:lnTo>
                  <a:pt x="933163" y="454931"/>
                </a:lnTo>
                <a:lnTo>
                  <a:pt x="963819" y="437765"/>
                </a:lnTo>
                <a:lnTo>
                  <a:pt x="990796" y="415693"/>
                </a:lnTo>
                <a:lnTo>
                  <a:pt x="1019000" y="391167"/>
                </a:lnTo>
                <a:lnTo>
                  <a:pt x="1043525" y="362964"/>
                </a:lnTo>
                <a:lnTo>
                  <a:pt x="1066823" y="333535"/>
                </a:lnTo>
                <a:lnTo>
                  <a:pt x="1090122" y="302879"/>
                </a:lnTo>
                <a:lnTo>
                  <a:pt x="1113420" y="272223"/>
                </a:lnTo>
                <a:lnTo>
                  <a:pt x="1136718" y="242793"/>
                </a:lnTo>
                <a:lnTo>
                  <a:pt x="1162470" y="214590"/>
                </a:lnTo>
                <a:lnTo>
                  <a:pt x="1188220" y="190066"/>
                </a:lnTo>
                <a:lnTo>
                  <a:pt x="1217650" y="169220"/>
                </a:lnTo>
                <a:lnTo>
                  <a:pt x="1248306" y="153279"/>
                </a:lnTo>
                <a:lnTo>
                  <a:pt x="1285093" y="142243"/>
                </a:lnTo>
                <a:lnTo>
                  <a:pt x="1323107" y="137338"/>
                </a:lnTo>
                <a:lnTo>
                  <a:pt x="1362345" y="136111"/>
                </a:lnTo>
                <a:lnTo>
                  <a:pt x="1404036" y="139791"/>
                </a:lnTo>
                <a:lnTo>
                  <a:pt x="1445729" y="144696"/>
                </a:lnTo>
                <a:lnTo>
                  <a:pt x="1487421" y="150827"/>
                </a:lnTo>
                <a:lnTo>
                  <a:pt x="1529113" y="155732"/>
                </a:lnTo>
                <a:lnTo>
                  <a:pt x="1570804" y="158184"/>
                </a:lnTo>
                <a:lnTo>
                  <a:pt x="1611271" y="158184"/>
                </a:lnTo>
                <a:lnTo>
                  <a:pt x="1649285" y="153279"/>
                </a:lnTo>
                <a:lnTo>
                  <a:pt x="1687298" y="143469"/>
                </a:lnTo>
                <a:lnTo>
                  <a:pt x="1724085" y="128755"/>
                </a:lnTo>
                <a:lnTo>
                  <a:pt x="1760871" y="109134"/>
                </a:lnTo>
                <a:lnTo>
                  <a:pt x="1797658" y="89515"/>
                </a:lnTo>
                <a:lnTo>
                  <a:pt x="1834445" y="67443"/>
                </a:lnTo>
                <a:lnTo>
                  <a:pt x="1870007" y="46597"/>
                </a:lnTo>
                <a:lnTo>
                  <a:pt x="1908020" y="28203"/>
                </a:lnTo>
                <a:lnTo>
                  <a:pt x="1944806" y="13488"/>
                </a:lnTo>
                <a:lnTo>
                  <a:pt x="1982820" y="367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D6077A-4C53-9787-AAA7-B7EB4B1880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9018358" y="3890298"/>
            <a:ext cx="3173643" cy="2967700"/>
          </a:xfrm>
          <a:custGeom>
            <a:avLst/>
            <a:gdLst/>
            <a:ahLst/>
            <a:cxnLst/>
            <a:rect l="l" t="t" r="r" b="b"/>
            <a:pathLst>
              <a:path w="3173643" h="2967700">
                <a:moveTo>
                  <a:pt x="1885720" y="0"/>
                </a:moveTo>
                <a:lnTo>
                  <a:pt x="1922313" y="3430"/>
                </a:lnTo>
                <a:lnTo>
                  <a:pt x="1957763" y="12579"/>
                </a:lnTo>
                <a:lnTo>
                  <a:pt x="1992070" y="26302"/>
                </a:lnTo>
                <a:lnTo>
                  <a:pt x="2027519" y="43455"/>
                </a:lnTo>
                <a:lnTo>
                  <a:pt x="2060683" y="62896"/>
                </a:lnTo>
                <a:lnTo>
                  <a:pt x="2094991" y="83480"/>
                </a:lnTo>
                <a:lnTo>
                  <a:pt x="2129297" y="101777"/>
                </a:lnTo>
                <a:lnTo>
                  <a:pt x="2163602" y="120075"/>
                </a:lnTo>
                <a:lnTo>
                  <a:pt x="2196766" y="133797"/>
                </a:lnTo>
                <a:lnTo>
                  <a:pt x="2233360" y="142945"/>
                </a:lnTo>
                <a:lnTo>
                  <a:pt x="2268809" y="147520"/>
                </a:lnTo>
                <a:lnTo>
                  <a:pt x="2306546" y="147520"/>
                </a:lnTo>
                <a:lnTo>
                  <a:pt x="2345428" y="145233"/>
                </a:lnTo>
                <a:lnTo>
                  <a:pt x="2384308" y="140659"/>
                </a:lnTo>
                <a:lnTo>
                  <a:pt x="2423190" y="134941"/>
                </a:lnTo>
                <a:lnTo>
                  <a:pt x="2462070" y="130367"/>
                </a:lnTo>
                <a:lnTo>
                  <a:pt x="2500951" y="126936"/>
                </a:lnTo>
                <a:lnTo>
                  <a:pt x="2537544" y="128079"/>
                </a:lnTo>
                <a:lnTo>
                  <a:pt x="2572995" y="132653"/>
                </a:lnTo>
                <a:lnTo>
                  <a:pt x="2607301" y="142945"/>
                </a:lnTo>
                <a:lnTo>
                  <a:pt x="2635891" y="157812"/>
                </a:lnTo>
                <a:lnTo>
                  <a:pt x="2663335" y="177253"/>
                </a:lnTo>
                <a:lnTo>
                  <a:pt x="2687350" y="200124"/>
                </a:lnTo>
                <a:lnTo>
                  <a:pt x="2711365" y="226426"/>
                </a:lnTo>
                <a:lnTo>
                  <a:pt x="2733093" y="253871"/>
                </a:lnTo>
                <a:lnTo>
                  <a:pt x="2754820" y="282461"/>
                </a:lnTo>
                <a:lnTo>
                  <a:pt x="2776547" y="311049"/>
                </a:lnTo>
                <a:lnTo>
                  <a:pt x="2798275" y="338495"/>
                </a:lnTo>
                <a:lnTo>
                  <a:pt x="2821146" y="364797"/>
                </a:lnTo>
                <a:lnTo>
                  <a:pt x="2847448" y="387669"/>
                </a:lnTo>
                <a:lnTo>
                  <a:pt x="2872607" y="408253"/>
                </a:lnTo>
                <a:lnTo>
                  <a:pt x="2901195" y="424261"/>
                </a:lnTo>
                <a:lnTo>
                  <a:pt x="2932071" y="437985"/>
                </a:lnTo>
                <a:lnTo>
                  <a:pt x="2965233" y="449420"/>
                </a:lnTo>
                <a:lnTo>
                  <a:pt x="2999539" y="459712"/>
                </a:lnTo>
                <a:lnTo>
                  <a:pt x="3033847" y="468861"/>
                </a:lnTo>
                <a:lnTo>
                  <a:pt x="3069297" y="478010"/>
                </a:lnTo>
                <a:lnTo>
                  <a:pt x="3102460" y="488302"/>
                </a:lnTo>
                <a:lnTo>
                  <a:pt x="3135622" y="499737"/>
                </a:lnTo>
                <a:lnTo>
                  <a:pt x="3166499" y="513461"/>
                </a:lnTo>
                <a:lnTo>
                  <a:pt x="3173643" y="517926"/>
                </a:lnTo>
                <a:lnTo>
                  <a:pt x="3173643" y="2967700"/>
                </a:lnTo>
                <a:lnTo>
                  <a:pt x="452321" y="2967700"/>
                </a:lnTo>
                <a:lnTo>
                  <a:pt x="450560" y="2961831"/>
                </a:lnTo>
                <a:lnTo>
                  <a:pt x="439125" y="2928666"/>
                </a:lnTo>
                <a:lnTo>
                  <a:pt x="425402" y="2897790"/>
                </a:lnTo>
                <a:lnTo>
                  <a:pt x="409392" y="2869201"/>
                </a:lnTo>
                <a:lnTo>
                  <a:pt x="388809" y="2844043"/>
                </a:lnTo>
                <a:lnTo>
                  <a:pt x="365937" y="2817741"/>
                </a:lnTo>
                <a:lnTo>
                  <a:pt x="339636" y="2794870"/>
                </a:lnTo>
                <a:lnTo>
                  <a:pt x="311046" y="2773142"/>
                </a:lnTo>
                <a:lnTo>
                  <a:pt x="282458" y="2751415"/>
                </a:lnTo>
                <a:lnTo>
                  <a:pt x="253870" y="2729687"/>
                </a:lnTo>
                <a:lnTo>
                  <a:pt x="226423" y="2707959"/>
                </a:lnTo>
                <a:lnTo>
                  <a:pt x="200122" y="2683944"/>
                </a:lnTo>
                <a:lnTo>
                  <a:pt x="177251" y="2659930"/>
                </a:lnTo>
                <a:lnTo>
                  <a:pt x="157812" y="2632484"/>
                </a:lnTo>
                <a:lnTo>
                  <a:pt x="142945" y="2603895"/>
                </a:lnTo>
                <a:lnTo>
                  <a:pt x="132653" y="2569589"/>
                </a:lnTo>
                <a:lnTo>
                  <a:pt x="128079" y="2534138"/>
                </a:lnTo>
                <a:lnTo>
                  <a:pt x="126934" y="2497543"/>
                </a:lnTo>
                <a:lnTo>
                  <a:pt x="130365" y="2458662"/>
                </a:lnTo>
                <a:lnTo>
                  <a:pt x="134940" y="2419782"/>
                </a:lnTo>
                <a:lnTo>
                  <a:pt x="140657" y="2380900"/>
                </a:lnTo>
                <a:lnTo>
                  <a:pt x="145232" y="2342019"/>
                </a:lnTo>
                <a:lnTo>
                  <a:pt x="147519" y="2303138"/>
                </a:lnTo>
                <a:lnTo>
                  <a:pt x="147519" y="2265400"/>
                </a:lnTo>
                <a:lnTo>
                  <a:pt x="142945" y="2229950"/>
                </a:lnTo>
                <a:lnTo>
                  <a:pt x="133796" y="2194499"/>
                </a:lnTo>
                <a:lnTo>
                  <a:pt x="120073" y="2161335"/>
                </a:lnTo>
                <a:lnTo>
                  <a:pt x="102920" y="2127029"/>
                </a:lnTo>
                <a:lnTo>
                  <a:pt x="83479" y="2092723"/>
                </a:lnTo>
                <a:lnTo>
                  <a:pt x="62897" y="2058415"/>
                </a:lnTo>
                <a:lnTo>
                  <a:pt x="43456" y="2025251"/>
                </a:lnTo>
                <a:lnTo>
                  <a:pt x="26302" y="1989801"/>
                </a:lnTo>
                <a:lnTo>
                  <a:pt x="12580" y="1955494"/>
                </a:lnTo>
                <a:lnTo>
                  <a:pt x="3431" y="1920043"/>
                </a:lnTo>
                <a:lnTo>
                  <a:pt x="0" y="1883449"/>
                </a:lnTo>
                <a:lnTo>
                  <a:pt x="3431" y="1846856"/>
                </a:lnTo>
                <a:lnTo>
                  <a:pt x="12580" y="1811405"/>
                </a:lnTo>
                <a:lnTo>
                  <a:pt x="26302" y="1777098"/>
                </a:lnTo>
                <a:lnTo>
                  <a:pt x="43456" y="1741648"/>
                </a:lnTo>
                <a:lnTo>
                  <a:pt x="62897" y="1708484"/>
                </a:lnTo>
                <a:lnTo>
                  <a:pt x="83479" y="1674178"/>
                </a:lnTo>
                <a:lnTo>
                  <a:pt x="102920" y="1639870"/>
                </a:lnTo>
                <a:lnTo>
                  <a:pt x="120073" y="1605564"/>
                </a:lnTo>
                <a:lnTo>
                  <a:pt x="133796" y="1572400"/>
                </a:lnTo>
                <a:lnTo>
                  <a:pt x="142945" y="1536949"/>
                </a:lnTo>
                <a:lnTo>
                  <a:pt x="147519" y="1501500"/>
                </a:lnTo>
                <a:lnTo>
                  <a:pt x="147519" y="1463762"/>
                </a:lnTo>
                <a:lnTo>
                  <a:pt x="145232" y="1424880"/>
                </a:lnTo>
                <a:lnTo>
                  <a:pt x="140657" y="1386000"/>
                </a:lnTo>
                <a:lnTo>
                  <a:pt x="134940" y="1347118"/>
                </a:lnTo>
                <a:lnTo>
                  <a:pt x="130365" y="1308237"/>
                </a:lnTo>
                <a:lnTo>
                  <a:pt x="126934" y="1269356"/>
                </a:lnTo>
                <a:lnTo>
                  <a:pt x="128079" y="1232762"/>
                </a:lnTo>
                <a:lnTo>
                  <a:pt x="132653" y="1197312"/>
                </a:lnTo>
                <a:lnTo>
                  <a:pt x="142945" y="1163004"/>
                </a:lnTo>
                <a:lnTo>
                  <a:pt x="157812" y="1134416"/>
                </a:lnTo>
                <a:lnTo>
                  <a:pt x="177251" y="1106970"/>
                </a:lnTo>
                <a:lnTo>
                  <a:pt x="200122" y="1082955"/>
                </a:lnTo>
                <a:lnTo>
                  <a:pt x="226423" y="1058941"/>
                </a:lnTo>
                <a:lnTo>
                  <a:pt x="253870" y="1037212"/>
                </a:lnTo>
                <a:lnTo>
                  <a:pt x="282458" y="1015484"/>
                </a:lnTo>
                <a:lnTo>
                  <a:pt x="311046" y="993757"/>
                </a:lnTo>
                <a:lnTo>
                  <a:pt x="339636" y="972029"/>
                </a:lnTo>
                <a:lnTo>
                  <a:pt x="365937" y="949159"/>
                </a:lnTo>
                <a:lnTo>
                  <a:pt x="388809" y="922857"/>
                </a:lnTo>
                <a:lnTo>
                  <a:pt x="409392" y="897698"/>
                </a:lnTo>
                <a:lnTo>
                  <a:pt x="425402" y="869109"/>
                </a:lnTo>
                <a:lnTo>
                  <a:pt x="439125" y="838233"/>
                </a:lnTo>
                <a:lnTo>
                  <a:pt x="450560" y="805069"/>
                </a:lnTo>
                <a:lnTo>
                  <a:pt x="460852" y="770761"/>
                </a:lnTo>
                <a:lnTo>
                  <a:pt x="470001" y="736455"/>
                </a:lnTo>
                <a:lnTo>
                  <a:pt x="479150" y="701004"/>
                </a:lnTo>
                <a:lnTo>
                  <a:pt x="489442" y="667841"/>
                </a:lnTo>
                <a:lnTo>
                  <a:pt x="500877" y="634677"/>
                </a:lnTo>
                <a:lnTo>
                  <a:pt x="514600" y="603802"/>
                </a:lnTo>
                <a:lnTo>
                  <a:pt x="531753" y="576357"/>
                </a:lnTo>
                <a:lnTo>
                  <a:pt x="552336" y="551198"/>
                </a:lnTo>
                <a:lnTo>
                  <a:pt x="577494" y="530614"/>
                </a:lnTo>
                <a:lnTo>
                  <a:pt x="604941" y="513461"/>
                </a:lnTo>
                <a:lnTo>
                  <a:pt x="635815" y="499737"/>
                </a:lnTo>
                <a:lnTo>
                  <a:pt x="668979" y="488302"/>
                </a:lnTo>
                <a:lnTo>
                  <a:pt x="702142" y="478010"/>
                </a:lnTo>
                <a:lnTo>
                  <a:pt x="737592" y="468861"/>
                </a:lnTo>
                <a:lnTo>
                  <a:pt x="771898" y="459712"/>
                </a:lnTo>
                <a:lnTo>
                  <a:pt x="806205" y="449420"/>
                </a:lnTo>
                <a:lnTo>
                  <a:pt x="839368" y="437985"/>
                </a:lnTo>
                <a:lnTo>
                  <a:pt x="870244" y="424261"/>
                </a:lnTo>
                <a:lnTo>
                  <a:pt x="898833" y="408253"/>
                </a:lnTo>
                <a:lnTo>
                  <a:pt x="923991" y="387669"/>
                </a:lnTo>
                <a:lnTo>
                  <a:pt x="950293" y="364797"/>
                </a:lnTo>
                <a:lnTo>
                  <a:pt x="973165" y="338495"/>
                </a:lnTo>
                <a:lnTo>
                  <a:pt x="994892" y="311049"/>
                </a:lnTo>
                <a:lnTo>
                  <a:pt x="1016619" y="282461"/>
                </a:lnTo>
                <a:lnTo>
                  <a:pt x="1038347" y="253871"/>
                </a:lnTo>
                <a:lnTo>
                  <a:pt x="1060074" y="226426"/>
                </a:lnTo>
                <a:lnTo>
                  <a:pt x="1084089" y="200124"/>
                </a:lnTo>
                <a:lnTo>
                  <a:pt x="1108103" y="177253"/>
                </a:lnTo>
                <a:lnTo>
                  <a:pt x="1135549" y="157812"/>
                </a:lnTo>
                <a:lnTo>
                  <a:pt x="1164137" y="142945"/>
                </a:lnTo>
                <a:lnTo>
                  <a:pt x="1198445" y="132653"/>
                </a:lnTo>
                <a:lnTo>
                  <a:pt x="1233895" y="128079"/>
                </a:lnTo>
                <a:lnTo>
                  <a:pt x="1270487" y="126936"/>
                </a:lnTo>
                <a:lnTo>
                  <a:pt x="1309368" y="130367"/>
                </a:lnTo>
                <a:lnTo>
                  <a:pt x="1348249" y="134941"/>
                </a:lnTo>
                <a:lnTo>
                  <a:pt x="1387131" y="140659"/>
                </a:lnTo>
                <a:lnTo>
                  <a:pt x="1426011" y="145233"/>
                </a:lnTo>
                <a:lnTo>
                  <a:pt x="1464891" y="147520"/>
                </a:lnTo>
                <a:lnTo>
                  <a:pt x="1502630" y="147520"/>
                </a:lnTo>
                <a:lnTo>
                  <a:pt x="1538080" y="142945"/>
                </a:lnTo>
                <a:lnTo>
                  <a:pt x="1573531" y="133797"/>
                </a:lnTo>
                <a:lnTo>
                  <a:pt x="1607837" y="120075"/>
                </a:lnTo>
                <a:lnTo>
                  <a:pt x="1642143" y="101777"/>
                </a:lnTo>
                <a:lnTo>
                  <a:pt x="1676450" y="83480"/>
                </a:lnTo>
                <a:lnTo>
                  <a:pt x="1710756" y="62896"/>
                </a:lnTo>
                <a:lnTo>
                  <a:pt x="1743919" y="43455"/>
                </a:lnTo>
                <a:lnTo>
                  <a:pt x="1779370" y="26302"/>
                </a:lnTo>
                <a:lnTo>
                  <a:pt x="1813676" y="12579"/>
                </a:lnTo>
                <a:lnTo>
                  <a:pt x="1849126" y="343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88095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Lenten rose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93EE18-1B1C-2787-B58F-EDD386DAD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4479819" cy="3593591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sz="2600" dirty="0"/>
              <a:t>Shade perennial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600" dirty="0"/>
              <a:t>Soft stems often bend or fall over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600" dirty="0"/>
              <a:t>Leaves palmate with 5-6 lobes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600" dirty="0"/>
              <a:t>Flowers have overlapping petals.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600" dirty="0"/>
              <a:t>Flowers can range from white to pink or light purple, often with spots inside and exposed stamen</a:t>
            </a:r>
          </a:p>
          <a:p>
            <a:pPr marL="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D86182-C330-4602-50B5-C07EF79C45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9C9946-2397-648D-083D-01480F8EBB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941154-3774-2F9D-1314-17D2B350B5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477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lantana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26E71E-C314-420E-B730-641B47413BEE}"/>
              </a:ext>
            </a:extLst>
          </p:cNvPr>
          <p:cNvSpPr txBox="1"/>
          <p:nvPr/>
        </p:nvSpPr>
        <p:spPr>
          <a:xfrm>
            <a:off x="765051" y="2286001"/>
            <a:ext cx="6015897" cy="35935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Summer sun perennial – can be both evergreen and deciduous depending on variety.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Fragrant shrub or groundcover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Scratchy leaves (can cause an allergic reaction)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Leaves are oval shaped and opposite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Woody stems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Vibrant, clustered blooms that can be multiple colors within a single cluster</a:t>
            </a:r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462DAB16-FC2D-400E-BB5D-1F4F137BB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9CB4A3-55D6-EB31-7751-B54CFB6501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7046365" y="2"/>
            <a:ext cx="5149751" cy="3402351"/>
          </a:xfrm>
          <a:custGeom>
            <a:avLst/>
            <a:gdLst/>
            <a:ahLst/>
            <a:cxnLst/>
            <a:rect l="l" t="t" r="r" b="b"/>
            <a:pathLst>
              <a:path w="5149751" h="3402351">
                <a:moveTo>
                  <a:pt x="189795" y="0"/>
                </a:moveTo>
                <a:lnTo>
                  <a:pt x="5149751" y="0"/>
                </a:lnTo>
                <a:lnTo>
                  <a:pt x="5149751" y="3402351"/>
                </a:lnTo>
                <a:lnTo>
                  <a:pt x="1262" y="3402351"/>
                </a:lnTo>
                <a:lnTo>
                  <a:pt x="3359" y="3360737"/>
                </a:lnTo>
                <a:lnTo>
                  <a:pt x="11757" y="3300412"/>
                </a:lnTo>
                <a:lnTo>
                  <a:pt x="23514" y="3248025"/>
                </a:lnTo>
                <a:lnTo>
                  <a:pt x="38631" y="3201987"/>
                </a:lnTo>
                <a:lnTo>
                  <a:pt x="55427" y="3160712"/>
                </a:lnTo>
                <a:lnTo>
                  <a:pt x="75582" y="3121025"/>
                </a:lnTo>
                <a:lnTo>
                  <a:pt x="95737" y="3084512"/>
                </a:lnTo>
                <a:lnTo>
                  <a:pt x="115892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59" y="2922587"/>
                </a:lnTo>
                <a:lnTo>
                  <a:pt x="178037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7" y="2613025"/>
                </a:lnTo>
                <a:lnTo>
                  <a:pt x="167959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2" y="2433637"/>
                </a:lnTo>
                <a:lnTo>
                  <a:pt x="95737" y="2395537"/>
                </a:lnTo>
                <a:lnTo>
                  <a:pt x="75582" y="2359025"/>
                </a:lnTo>
                <a:lnTo>
                  <a:pt x="55427" y="2319337"/>
                </a:lnTo>
                <a:lnTo>
                  <a:pt x="38631" y="2278062"/>
                </a:lnTo>
                <a:lnTo>
                  <a:pt x="23514" y="2232025"/>
                </a:lnTo>
                <a:lnTo>
                  <a:pt x="11757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7" y="1922462"/>
                </a:lnTo>
                <a:lnTo>
                  <a:pt x="23514" y="1870075"/>
                </a:lnTo>
                <a:lnTo>
                  <a:pt x="38631" y="1824037"/>
                </a:lnTo>
                <a:lnTo>
                  <a:pt x="55427" y="1782762"/>
                </a:lnTo>
                <a:lnTo>
                  <a:pt x="75582" y="1743075"/>
                </a:lnTo>
                <a:lnTo>
                  <a:pt x="95737" y="1708150"/>
                </a:lnTo>
                <a:lnTo>
                  <a:pt x="115892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59" y="1544637"/>
                </a:lnTo>
                <a:lnTo>
                  <a:pt x="178037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7" y="1235075"/>
                </a:lnTo>
                <a:lnTo>
                  <a:pt x="167959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2" y="1055687"/>
                </a:lnTo>
                <a:lnTo>
                  <a:pt x="95737" y="1017587"/>
                </a:lnTo>
                <a:lnTo>
                  <a:pt x="75582" y="981075"/>
                </a:lnTo>
                <a:lnTo>
                  <a:pt x="55427" y="942975"/>
                </a:lnTo>
                <a:lnTo>
                  <a:pt x="38631" y="901700"/>
                </a:lnTo>
                <a:lnTo>
                  <a:pt x="23514" y="854075"/>
                </a:lnTo>
                <a:lnTo>
                  <a:pt x="11757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7" y="546100"/>
                </a:lnTo>
                <a:lnTo>
                  <a:pt x="23514" y="496887"/>
                </a:lnTo>
                <a:lnTo>
                  <a:pt x="38631" y="450850"/>
                </a:lnTo>
                <a:lnTo>
                  <a:pt x="55427" y="409575"/>
                </a:lnTo>
                <a:lnTo>
                  <a:pt x="73902" y="369887"/>
                </a:lnTo>
                <a:lnTo>
                  <a:pt x="92378" y="334962"/>
                </a:lnTo>
                <a:lnTo>
                  <a:pt x="112533" y="296862"/>
                </a:lnTo>
                <a:lnTo>
                  <a:pt x="132688" y="260350"/>
                </a:lnTo>
                <a:lnTo>
                  <a:pt x="149484" y="217487"/>
                </a:lnTo>
                <a:lnTo>
                  <a:pt x="166280" y="174625"/>
                </a:lnTo>
                <a:lnTo>
                  <a:pt x="176358" y="122237"/>
                </a:lnTo>
                <a:lnTo>
                  <a:pt x="184755" y="66675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2ABBED-0A7F-E7FC-28B5-7141C92765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7046364" y="3511830"/>
            <a:ext cx="5149751" cy="3346171"/>
          </a:xfrm>
          <a:custGeom>
            <a:avLst/>
            <a:gdLst/>
            <a:ahLst/>
            <a:cxnLst/>
            <a:rect l="l" t="t" r="r" b="b"/>
            <a:pathLst>
              <a:path w="5149751" h="3346171">
                <a:moveTo>
                  <a:pt x="5387" y="0"/>
                </a:moveTo>
                <a:lnTo>
                  <a:pt x="5149751" y="0"/>
                </a:lnTo>
                <a:lnTo>
                  <a:pt x="5149751" y="3346171"/>
                </a:lnTo>
                <a:lnTo>
                  <a:pt x="189795" y="3346171"/>
                </a:lnTo>
                <a:lnTo>
                  <a:pt x="184755" y="3279496"/>
                </a:lnTo>
                <a:lnTo>
                  <a:pt x="176358" y="3223933"/>
                </a:lnTo>
                <a:lnTo>
                  <a:pt x="166280" y="3171546"/>
                </a:lnTo>
                <a:lnTo>
                  <a:pt x="149484" y="3128683"/>
                </a:lnTo>
                <a:lnTo>
                  <a:pt x="132688" y="3085821"/>
                </a:lnTo>
                <a:lnTo>
                  <a:pt x="112533" y="3049308"/>
                </a:lnTo>
                <a:lnTo>
                  <a:pt x="92378" y="3011208"/>
                </a:lnTo>
                <a:lnTo>
                  <a:pt x="73902" y="2976283"/>
                </a:lnTo>
                <a:lnTo>
                  <a:pt x="55427" y="2936596"/>
                </a:lnTo>
                <a:lnTo>
                  <a:pt x="38631" y="2895321"/>
                </a:lnTo>
                <a:lnTo>
                  <a:pt x="23514" y="2849283"/>
                </a:lnTo>
                <a:lnTo>
                  <a:pt x="11757" y="2800071"/>
                </a:lnTo>
                <a:lnTo>
                  <a:pt x="3359" y="2739746"/>
                </a:lnTo>
                <a:lnTo>
                  <a:pt x="0" y="2671483"/>
                </a:lnTo>
                <a:lnTo>
                  <a:pt x="3359" y="2601633"/>
                </a:lnTo>
                <a:lnTo>
                  <a:pt x="11757" y="2544483"/>
                </a:lnTo>
                <a:lnTo>
                  <a:pt x="23514" y="2492096"/>
                </a:lnTo>
                <a:lnTo>
                  <a:pt x="38631" y="2444471"/>
                </a:lnTo>
                <a:lnTo>
                  <a:pt x="55427" y="2403196"/>
                </a:lnTo>
                <a:lnTo>
                  <a:pt x="75582" y="2365096"/>
                </a:lnTo>
                <a:lnTo>
                  <a:pt x="95737" y="2328583"/>
                </a:lnTo>
                <a:lnTo>
                  <a:pt x="115892" y="2290483"/>
                </a:lnTo>
                <a:lnTo>
                  <a:pt x="134368" y="2250796"/>
                </a:lnTo>
                <a:lnTo>
                  <a:pt x="152844" y="2209521"/>
                </a:lnTo>
                <a:lnTo>
                  <a:pt x="167959" y="2163483"/>
                </a:lnTo>
                <a:lnTo>
                  <a:pt x="178037" y="2111096"/>
                </a:lnTo>
                <a:lnTo>
                  <a:pt x="188115" y="2050771"/>
                </a:lnTo>
                <a:lnTo>
                  <a:pt x="189795" y="1982508"/>
                </a:lnTo>
                <a:lnTo>
                  <a:pt x="188115" y="1914246"/>
                </a:lnTo>
                <a:lnTo>
                  <a:pt x="178037" y="1853921"/>
                </a:lnTo>
                <a:lnTo>
                  <a:pt x="167959" y="1801533"/>
                </a:lnTo>
                <a:lnTo>
                  <a:pt x="152844" y="1757083"/>
                </a:lnTo>
                <a:lnTo>
                  <a:pt x="134368" y="1714221"/>
                </a:lnTo>
                <a:lnTo>
                  <a:pt x="115892" y="1674533"/>
                </a:lnTo>
                <a:lnTo>
                  <a:pt x="95737" y="1638021"/>
                </a:lnTo>
                <a:lnTo>
                  <a:pt x="75582" y="1603096"/>
                </a:lnTo>
                <a:lnTo>
                  <a:pt x="55427" y="1563408"/>
                </a:lnTo>
                <a:lnTo>
                  <a:pt x="38631" y="1522133"/>
                </a:lnTo>
                <a:lnTo>
                  <a:pt x="23514" y="1476096"/>
                </a:lnTo>
                <a:lnTo>
                  <a:pt x="11757" y="1423708"/>
                </a:lnTo>
                <a:lnTo>
                  <a:pt x="3359" y="1363383"/>
                </a:lnTo>
                <a:lnTo>
                  <a:pt x="0" y="1295121"/>
                </a:lnTo>
                <a:lnTo>
                  <a:pt x="3359" y="1226858"/>
                </a:lnTo>
                <a:lnTo>
                  <a:pt x="11757" y="1166533"/>
                </a:lnTo>
                <a:lnTo>
                  <a:pt x="23514" y="1114146"/>
                </a:lnTo>
                <a:lnTo>
                  <a:pt x="38631" y="1068108"/>
                </a:lnTo>
                <a:lnTo>
                  <a:pt x="55427" y="1025246"/>
                </a:lnTo>
                <a:lnTo>
                  <a:pt x="75582" y="987146"/>
                </a:lnTo>
                <a:lnTo>
                  <a:pt x="115892" y="912533"/>
                </a:lnTo>
                <a:lnTo>
                  <a:pt x="134368" y="874433"/>
                </a:lnTo>
                <a:lnTo>
                  <a:pt x="152844" y="831571"/>
                </a:lnTo>
                <a:lnTo>
                  <a:pt x="167959" y="785533"/>
                </a:lnTo>
                <a:lnTo>
                  <a:pt x="178037" y="733146"/>
                </a:lnTo>
                <a:lnTo>
                  <a:pt x="188115" y="674408"/>
                </a:lnTo>
                <a:lnTo>
                  <a:pt x="189795" y="604558"/>
                </a:lnTo>
                <a:lnTo>
                  <a:pt x="188115" y="536296"/>
                </a:lnTo>
                <a:lnTo>
                  <a:pt x="178037" y="475971"/>
                </a:lnTo>
                <a:lnTo>
                  <a:pt x="167959" y="423583"/>
                </a:lnTo>
                <a:lnTo>
                  <a:pt x="152844" y="379133"/>
                </a:lnTo>
                <a:lnTo>
                  <a:pt x="134368" y="336271"/>
                </a:lnTo>
                <a:lnTo>
                  <a:pt x="115892" y="299758"/>
                </a:lnTo>
                <a:lnTo>
                  <a:pt x="75582" y="225146"/>
                </a:lnTo>
                <a:lnTo>
                  <a:pt x="55427" y="185458"/>
                </a:lnTo>
                <a:lnTo>
                  <a:pt x="38631" y="144183"/>
                </a:lnTo>
                <a:lnTo>
                  <a:pt x="23514" y="98146"/>
                </a:lnTo>
                <a:lnTo>
                  <a:pt x="11757" y="4575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356204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1D463-9F42-866C-74FB-C114DE353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492" y="457199"/>
            <a:ext cx="3380508" cy="119667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Ligustrum, sunshine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F9E66-0B73-3CEE-8E51-3EDD459B4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BA48E3-684F-29C6-EF44-096E3E3F5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Compact, evergreen shrub with vibrant, golden-yellow foliage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Does not produce flowers or seeds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Bright, glossy, golden yellow leaves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Leaves have wavy edges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Stem on new growth can have reddish tint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01B58E-F0A9-01DA-B4E0-B9D98909B3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99" y="-2"/>
            <a:ext cx="3622765" cy="4322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53BFDA-CA92-3EAC-D3C1-00D52F6D39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66" y="278969"/>
            <a:ext cx="4429126" cy="5905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559318-A596-1090-0768-5A771F7A835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58" y="3920430"/>
            <a:ext cx="5534186" cy="290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59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"/>
            <a:ext cx="4064257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1EB31F-3D45-DE96-EDAE-ACC2F07853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064279" y="10"/>
            <a:ext cx="3906925" cy="6857990"/>
          </a:xfrm>
          <a:custGeom>
            <a:avLst/>
            <a:gdLst/>
            <a:ahLst/>
            <a:cxnLst/>
            <a:rect l="l" t="t" r="r" b="b"/>
            <a:pathLst>
              <a:path w="3906925" h="6858000">
                <a:moveTo>
                  <a:pt x="0" y="0"/>
                </a:moveTo>
                <a:lnTo>
                  <a:pt x="3727537" y="0"/>
                </a:lnTo>
                <a:lnTo>
                  <a:pt x="3732300" y="66675"/>
                </a:lnTo>
                <a:lnTo>
                  <a:pt x="3740237" y="122237"/>
                </a:lnTo>
                <a:lnTo>
                  <a:pt x="3749762" y="174625"/>
                </a:lnTo>
                <a:lnTo>
                  <a:pt x="3765637" y="217487"/>
                </a:lnTo>
                <a:lnTo>
                  <a:pt x="3781512" y="260350"/>
                </a:lnTo>
                <a:lnTo>
                  <a:pt x="3800562" y="296862"/>
                </a:lnTo>
                <a:lnTo>
                  <a:pt x="3819612" y="334962"/>
                </a:lnTo>
                <a:lnTo>
                  <a:pt x="3837075" y="369887"/>
                </a:lnTo>
                <a:lnTo>
                  <a:pt x="3854537" y="409575"/>
                </a:lnTo>
                <a:lnTo>
                  <a:pt x="3870412" y="450850"/>
                </a:lnTo>
                <a:lnTo>
                  <a:pt x="3884700" y="496887"/>
                </a:lnTo>
                <a:lnTo>
                  <a:pt x="3895812" y="546100"/>
                </a:lnTo>
                <a:lnTo>
                  <a:pt x="3903750" y="606425"/>
                </a:lnTo>
                <a:lnTo>
                  <a:pt x="3906925" y="673100"/>
                </a:lnTo>
                <a:lnTo>
                  <a:pt x="3903750" y="744537"/>
                </a:lnTo>
                <a:lnTo>
                  <a:pt x="3895812" y="801687"/>
                </a:lnTo>
                <a:lnTo>
                  <a:pt x="3884700" y="854075"/>
                </a:lnTo>
                <a:lnTo>
                  <a:pt x="3870412" y="901700"/>
                </a:lnTo>
                <a:lnTo>
                  <a:pt x="3854537" y="942975"/>
                </a:lnTo>
                <a:lnTo>
                  <a:pt x="3835487" y="981075"/>
                </a:lnTo>
                <a:lnTo>
                  <a:pt x="3816437" y="1017587"/>
                </a:lnTo>
                <a:lnTo>
                  <a:pt x="3797387" y="1055687"/>
                </a:lnTo>
                <a:lnTo>
                  <a:pt x="3779925" y="1095375"/>
                </a:lnTo>
                <a:lnTo>
                  <a:pt x="3762462" y="1136650"/>
                </a:lnTo>
                <a:lnTo>
                  <a:pt x="3748175" y="1182687"/>
                </a:lnTo>
                <a:lnTo>
                  <a:pt x="3738650" y="1235075"/>
                </a:lnTo>
                <a:lnTo>
                  <a:pt x="3729125" y="1295400"/>
                </a:lnTo>
                <a:lnTo>
                  <a:pt x="3727537" y="1363662"/>
                </a:lnTo>
                <a:lnTo>
                  <a:pt x="3729125" y="1431925"/>
                </a:lnTo>
                <a:lnTo>
                  <a:pt x="3738650" y="1492250"/>
                </a:lnTo>
                <a:lnTo>
                  <a:pt x="3748175" y="1544637"/>
                </a:lnTo>
                <a:lnTo>
                  <a:pt x="3762462" y="1589087"/>
                </a:lnTo>
                <a:lnTo>
                  <a:pt x="3779925" y="1631950"/>
                </a:lnTo>
                <a:lnTo>
                  <a:pt x="3797387" y="1671637"/>
                </a:lnTo>
                <a:lnTo>
                  <a:pt x="3816437" y="1708150"/>
                </a:lnTo>
                <a:lnTo>
                  <a:pt x="3835487" y="1743075"/>
                </a:lnTo>
                <a:lnTo>
                  <a:pt x="3854537" y="1782762"/>
                </a:lnTo>
                <a:lnTo>
                  <a:pt x="3870412" y="1824037"/>
                </a:lnTo>
                <a:lnTo>
                  <a:pt x="3884700" y="1870075"/>
                </a:lnTo>
                <a:lnTo>
                  <a:pt x="3895812" y="1922462"/>
                </a:lnTo>
                <a:lnTo>
                  <a:pt x="3903750" y="1982787"/>
                </a:lnTo>
                <a:lnTo>
                  <a:pt x="3906925" y="2051050"/>
                </a:lnTo>
                <a:lnTo>
                  <a:pt x="3903750" y="2119312"/>
                </a:lnTo>
                <a:lnTo>
                  <a:pt x="3895812" y="2179637"/>
                </a:lnTo>
                <a:lnTo>
                  <a:pt x="3884700" y="2232025"/>
                </a:lnTo>
                <a:lnTo>
                  <a:pt x="3870412" y="2278062"/>
                </a:lnTo>
                <a:lnTo>
                  <a:pt x="3854537" y="2319337"/>
                </a:lnTo>
                <a:lnTo>
                  <a:pt x="3835487" y="2359025"/>
                </a:lnTo>
                <a:lnTo>
                  <a:pt x="3816437" y="2395537"/>
                </a:lnTo>
                <a:lnTo>
                  <a:pt x="3797387" y="2433637"/>
                </a:lnTo>
                <a:lnTo>
                  <a:pt x="3779925" y="2471737"/>
                </a:lnTo>
                <a:lnTo>
                  <a:pt x="3762462" y="2513012"/>
                </a:lnTo>
                <a:lnTo>
                  <a:pt x="3748175" y="2560637"/>
                </a:lnTo>
                <a:lnTo>
                  <a:pt x="3738650" y="2613025"/>
                </a:lnTo>
                <a:lnTo>
                  <a:pt x="3729125" y="2671762"/>
                </a:lnTo>
                <a:lnTo>
                  <a:pt x="3727537" y="2741612"/>
                </a:lnTo>
                <a:lnTo>
                  <a:pt x="3729125" y="2809875"/>
                </a:lnTo>
                <a:lnTo>
                  <a:pt x="3738650" y="2868612"/>
                </a:lnTo>
                <a:lnTo>
                  <a:pt x="3748175" y="2922587"/>
                </a:lnTo>
                <a:lnTo>
                  <a:pt x="3762462" y="2967037"/>
                </a:lnTo>
                <a:lnTo>
                  <a:pt x="3779925" y="3009900"/>
                </a:lnTo>
                <a:lnTo>
                  <a:pt x="3797387" y="3046412"/>
                </a:lnTo>
                <a:lnTo>
                  <a:pt x="3816437" y="3084512"/>
                </a:lnTo>
                <a:lnTo>
                  <a:pt x="3835487" y="3121025"/>
                </a:lnTo>
                <a:lnTo>
                  <a:pt x="3854537" y="3160712"/>
                </a:lnTo>
                <a:lnTo>
                  <a:pt x="3870412" y="3201987"/>
                </a:lnTo>
                <a:lnTo>
                  <a:pt x="3884700" y="3248025"/>
                </a:lnTo>
                <a:lnTo>
                  <a:pt x="3895812" y="3300412"/>
                </a:lnTo>
                <a:lnTo>
                  <a:pt x="3903750" y="3360737"/>
                </a:lnTo>
                <a:lnTo>
                  <a:pt x="3906925" y="3427412"/>
                </a:lnTo>
                <a:lnTo>
                  <a:pt x="3903750" y="3497262"/>
                </a:lnTo>
                <a:lnTo>
                  <a:pt x="3895812" y="3557587"/>
                </a:lnTo>
                <a:lnTo>
                  <a:pt x="3884700" y="3609975"/>
                </a:lnTo>
                <a:lnTo>
                  <a:pt x="3870412" y="3656012"/>
                </a:lnTo>
                <a:lnTo>
                  <a:pt x="3854537" y="3697287"/>
                </a:lnTo>
                <a:lnTo>
                  <a:pt x="3835487" y="3736975"/>
                </a:lnTo>
                <a:lnTo>
                  <a:pt x="3797387" y="3811587"/>
                </a:lnTo>
                <a:lnTo>
                  <a:pt x="3779925" y="3848100"/>
                </a:lnTo>
                <a:lnTo>
                  <a:pt x="3762462" y="3890962"/>
                </a:lnTo>
                <a:lnTo>
                  <a:pt x="3748175" y="3935412"/>
                </a:lnTo>
                <a:lnTo>
                  <a:pt x="3738650" y="3987800"/>
                </a:lnTo>
                <a:lnTo>
                  <a:pt x="3729125" y="4048125"/>
                </a:lnTo>
                <a:lnTo>
                  <a:pt x="3727537" y="4116387"/>
                </a:lnTo>
                <a:lnTo>
                  <a:pt x="3729125" y="4186237"/>
                </a:lnTo>
                <a:lnTo>
                  <a:pt x="3738650" y="4244975"/>
                </a:lnTo>
                <a:lnTo>
                  <a:pt x="3748175" y="4297362"/>
                </a:lnTo>
                <a:lnTo>
                  <a:pt x="3762462" y="4343400"/>
                </a:lnTo>
                <a:lnTo>
                  <a:pt x="3779925" y="4386262"/>
                </a:lnTo>
                <a:lnTo>
                  <a:pt x="3797387" y="4424362"/>
                </a:lnTo>
                <a:lnTo>
                  <a:pt x="3835487" y="4498975"/>
                </a:lnTo>
                <a:lnTo>
                  <a:pt x="3854537" y="4537075"/>
                </a:lnTo>
                <a:lnTo>
                  <a:pt x="3870412" y="4579937"/>
                </a:lnTo>
                <a:lnTo>
                  <a:pt x="3884700" y="4625975"/>
                </a:lnTo>
                <a:lnTo>
                  <a:pt x="3895812" y="4678362"/>
                </a:lnTo>
                <a:lnTo>
                  <a:pt x="3903750" y="4738687"/>
                </a:lnTo>
                <a:lnTo>
                  <a:pt x="3906925" y="4806950"/>
                </a:lnTo>
                <a:lnTo>
                  <a:pt x="3903750" y="4875212"/>
                </a:lnTo>
                <a:lnTo>
                  <a:pt x="3895812" y="4935537"/>
                </a:lnTo>
                <a:lnTo>
                  <a:pt x="3884700" y="4987925"/>
                </a:lnTo>
                <a:lnTo>
                  <a:pt x="3870412" y="5033962"/>
                </a:lnTo>
                <a:lnTo>
                  <a:pt x="3854537" y="5075237"/>
                </a:lnTo>
                <a:lnTo>
                  <a:pt x="3835487" y="5114925"/>
                </a:lnTo>
                <a:lnTo>
                  <a:pt x="3816437" y="5149850"/>
                </a:lnTo>
                <a:lnTo>
                  <a:pt x="3797387" y="5186362"/>
                </a:lnTo>
                <a:lnTo>
                  <a:pt x="3779925" y="5226050"/>
                </a:lnTo>
                <a:lnTo>
                  <a:pt x="3762462" y="5268912"/>
                </a:lnTo>
                <a:lnTo>
                  <a:pt x="3748175" y="5313362"/>
                </a:lnTo>
                <a:lnTo>
                  <a:pt x="3738650" y="5365750"/>
                </a:lnTo>
                <a:lnTo>
                  <a:pt x="3729125" y="5426075"/>
                </a:lnTo>
                <a:lnTo>
                  <a:pt x="3727537" y="5494337"/>
                </a:lnTo>
                <a:lnTo>
                  <a:pt x="3729125" y="5562600"/>
                </a:lnTo>
                <a:lnTo>
                  <a:pt x="3738650" y="5622925"/>
                </a:lnTo>
                <a:lnTo>
                  <a:pt x="3748175" y="5675312"/>
                </a:lnTo>
                <a:lnTo>
                  <a:pt x="3762462" y="5721350"/>
                </a:lnTo>
                <a:lnTo>
                  <a:pt x="3779925" y="5762625"/>
                </a:lnTo>
                <a:lnTo>
                  <a:pt x="3797387" y="5802312"/>
                </a:lnTo>
                <a:lnTo>
                  <a:pt x="3816437" y="5840412"/>
                </a:lnTo>
                <a:lnTo>
                  <a:pt x="3835487" y="5876925"/>
                </a:lnTo>
                <a:lnTo>
                  <a:pt x="3854537" y="5915025"/>
                </a:lnTo>
                <a:lnTo>
                  <a:pt x="3870412" y="5956300"/>
                </a:lnTo>
                <a:lnTo>
                  <a:pt x="3884700" y="6003925"/>
                </a:lnTo>
                <a:lnTo>
                  <a:pt x="3895812" y="6056312"/>
                </a:lnTo>
                <a:lnTo>
                  <a:pt x="3903750" y="6113462"/>
                </a:lnTo>
                <a:lnTo>
                  <a:pt x="3906925" y="6183312"/>
                </a:lnTo>
                <a:lnTo>
                  <a:pt x="3903750" y="6251575"/>
                </a:lnTo>
                <a:lnTo>
                  <a:pt x="3895812" y="6311900"/>
                </a:lnTo>
                <a:lnTo>
                  <a:pt x="3884700" y="6361112"/>
                </a:lnTo>
                <a:lnTo>
                  <a:pt x="3870412" y="6407150"/>
                </a:lnTo>
                <a:lnTo>
                  <a:pt x="3854537" y="6448425"/>
                </a:lnTo>
                <a:lnTo>
                  <a:pt x="3837075" y="6488112"/>
                </a:lnTo>
                <a:lnTo>
                  <a:pt x="3819612" y="6523037"/>
                </a:lnTo>
                <a:lnTo>
                  <a:pt x="3800562" y="6561137"/>
                </a:lnTo>
                <a:lnTo>
                  <a:pt x="3781512" y="6597650"/>
                </a:lnTo>
                <a:lnTo>
                  <a:pt x="3765637" y="6640512"/>
                </a:lnTo>
                <a:lnTo>
                  <a:pt x="3749762" y="6683375"/>
                </a:lnTo>
                <a:lnTo>
                  <a:pt x="3740237" y="6735762"/>
                </a:lnTo>
                <a:lnTo>
                  <a:pt x="3732300" y="6791325"/>
                </a:lnTo>
                <a:lnTo>
                  <a:pt x="372753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F7CC7D8E-EFA5-4077-A4F3-6CA7CE124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04502" y="0"/>
            <a:ext cx="4287499" cy="6858000"/>
          </a:xfrm>
          <a:custGeom>
            <a:avLst/>
            <a:gdLst>
              <a:gd name="connsiteX0" fmla="*/ 0 w 4287499"/>
              <a:gd name="connsiteY0" fmla="*/ 0 h 6858000"/>
              <a:gd name="connsiteX1" fmla="*/ 4287499 w 4287499"/>
              <a:gd name="connsiteY1" fmla="*/ 0 h 6858000"/>
              <a:gd name="connsiteX2" fmla="*/ 4287499 w 4287499"/>
              <a:gd name="connsiteY2" fmla="*/ 6858000 h 6858000"/>
              <a:gd name="connsiteX3" fmla="*/ 0 w 4287499"/>
              <a:gd name="connsiteY3" fmla="*/ 6858000 h 6858000"/>
              <a:gd name="connsiteX4" fmla="*/ 4763 w 4287499"/>
              <a:gd name="connsiteY4" fmla="*/ 6791325 h 6858000"/>
              <a:gd name="connsiteX5" fmla="*/ 12700 w 4287499"/>
              <a:gd name="connsiteY5" fmla="*/ 6735762 h 6858000"/>
              <a:gd name="connsiteX6" fmla="*/ 22225 w 4287499"/>
              <a:gd name="connsiteY6" fmla="*/ 6683375 h 6858000"/>
              <a:gd name="connsiteX7" fmla="*/ 38100 w 4287499"/>
              <a:gd name="connsiteY7" fmla="*/ 6640512 h 6858000"/>
              <a:gd name="connsiteX8" fmla="*/ 53975 w 4287499"/>
              <a:gd name="connsiteY8" fmla="*/ 6597650 h 6858000"/>
              <a:gd name="connsiteX9" fmla="*/ 73025 w 4287499"/>
              <a:gd name="connsiteY9" fmla="*/ 6561137 h 6858000"/>
              <a:gd name="connsiteX10" fmla="*/ 92075 w 4287499"/>
              <a:gd name="connsiteY10" fmla="*/ 6523037 h 6858000"/>
              <a:gd name="connsiteX11" fmla="*/ 109538 w 4287499"/>
              <a:gd name="connsiteY11" fmla="*/ 6488112 h 6858000"/>
              <a:gd name="connsiteX12" fmla="*/ 127000 w 4287499"/>
              <a:gd name="connsiteY12" fmla="*/ 6448425 h 6858000"/>
              <a:gd name="connsiteX13" fmla="*/ 142875 w 4287499"/>
              <a:gd name="connsiteY13" fmla="*/ 6407150 h 6858000"/>
              <a:gd name="connsiteX14" fmla="*/ 157163 w 4287499"/>
              <a:gd name="connsiteY14" fmla="*/ 6361112 h 6858000"/>
              <a:gd name="connsiteX15" fmla="*/ 168275 w 4287499"/>
              <a:gd name="connsiteY15" fmla="*/ 6311900 h 6858000"/>
              <a:gd name="connsiteX16" fmla="*/ 176213 w 4287499"/>
              <a:gd name="connsiteY16" fmla="*/ 6251575 h 6858000"/>
              <a:gd name="connsiteX17" fmla="*/ 179388 w 4287499"/>
              <a:gd name="connsiteY17" fmla="*/ 6183312 h 6858000"/>
              <a:gd name="connsiteX18" fmla="*/ 176213 w 4287499"/>
              <a:gd name="connsiteY18" fmla="*/ 6113462 h 6858000"/>
              <a:gd name="connsiteX19" fmla="*/ 168275 w 4287499"/>
              <a:gd name="connsiteY19" fmla="*/ 6056312 h 6858000"/>
              <a:gd name="connsiteX20" fmla="*/ 157163 w 4287499"/>
              <a:gd name="connsiteY20" fmla="*/ 6003925 h 6858000"/>
              <a:gd name="connsiteX21" fmla="*/ 142875 w 4287499"/>
              <a:gd name="connsiteY21" fmla="*/ 5956300 h 6858000"/>
              <a:gd name="connsiteX22" fmla="*/ 127000 w 4287499"/>
              <a:gd name="connsiteY22" fmla="*/ 5915025 h 6858000"/>
              <a:gd name="connsiteX23" fmla="*/ 107950 w 4287499"/>
              <a:gd name="connsiteY23" fmla="*/ 5876925 h 6858000"/>
              <a:gd name="connsiteX24" fmla="*/ 88900 w 4287499"/>
              <a:gd name="connsiteY24" fmla="*/ 5840412 h 6858000"/>
              <a:gd name="connsiteX25" fmla="*/ 69850 w 4287499"/>
              <a:gd name="connsiteY25" fmla="*/ 5802312 h 6858000"/>
              <a:gd name="connsiteX26" fmla="*/ 52388 w 4287499"/>
              <a:gd name="connsiteY26" fmla="*/ 5762625 h 6858000"/>
              <a:gd name="connsiteX27" fmla="*/ 34925 w 4287499"/>
              <a:gd name="connsiteY27" fmla="*/ 5721350 h 6858000"/>
              <a:gd name="connsiteX28" fmla="*/ 20638 w 4287499"/>
              <a:gd name="connsiteY28" fmla="*/ 5675312 h 6858000"/>
              <a:gd name="connsiteX29" fmla="*/ 11113 w 4287499"/>
              <a:gd name="connsiteY29" fmla="*/ 5622925 h 6858000"/>
              <a:gd name="connsiteX30" fmla="*/ 1588 w 4287499"/>
              <a:gd name="connsiteY30" fmla="*/ 5562600 h 6858000"/>
              <a:gd name="connsiteX31" fmla="*/ 0 w 4287499"/>
              <a:gd name="connsiteY31" fmla="*/ 5494337 h 6858000"/>
              <a:gd name="connsiteX32" fmla="*/ 1588 w 4287499"/>
              <a:gd name="connsiteY32" fmla="*/ 5426075 h 6858000"/>
              <a:gd name="connsiteX33" fmla="*/ 11113 w 4287499"/>
              <a:gd name="connsiteY33" fmla="*/ 5365750 h 6858000"/>
              <a:gd name="connsiteX34" fmla="*/ 20638 w 4287499"/>
              <a:gd name="connsiteY34" fmla="*/ 5313362 h 6858000"/>
              <a:gd name="connsiteX35" fmla="*/ 34925 w 4287499"/>
              <a:gd name="connsiteY35" fmla="*/ 5268912 h 6858000"/>
              <a:gd name="connsiteX36" fmla="*/ 52388 w 4287499"/>
              <a:gd name="connsiteY36" fmla="*/ 5226050 h 6858000"/>
              <a:gd name="connsiteX37" fmla="*/ 69850 w 4287499"/>
              <a:gd name="connsiteY37" fmla="*/ 5186362 h 6858000"/>
              <a:gd name="connsiteX38" fmla="*/ 88900 w 4287499"/>
              <a:gd name="connsiteY38" fmla="*/ 5149850 h 6858000"/>
              <a:gd name="connsiteX39" fmla="*/ 107950 w 4287499"/>
              <a:gd name="connsiteY39" fmla="*/ 5114925 h 6858000"/>
              <a:gd name="connsiteX40" fmla="*/ 127000 w 4287499"/>
              <a:gd name="connsiteY40" fmla="*/ 5075237 h 6858000"/>
              <a:gd name="connsiteX41" fmla="*/ 142875 w 4287499"/>
              <a:gd name="connsiteY41" fmla="*/ 5033962 h 6858000"/>
              <a:gd name="connsiteX42" fmla="*/ 157163 w 4287499"/>
              <a:gd name="connsiteY42" fmla="*/ 4987925 h 6858000"/>
              <a:gd name="connsiteX43" fmla="*/ 168275 w 4287499"/>
              <a:gd name="connsiteY43" fmla="*/ 4935537 h 6858000"/>
              <a:gd name="connsiteX44" fmla="*/ 176213 w 4287499"/>
              <a:gd name="connsiteY44" fmla="*/ 4875212 h 6858000"/>
              <a:gd name="connsiteX45" fmla="*/ 179388 w 4287499"/>
              <a:gd name="connsiteY45" fmla="*/ 4806950 h 6858000"/>
              <a:gd name="connsiteX46" fmla="*/ 176213 w 4287499"/>
              <a:gd name="connsiteY46" fmla="*/ 4738687 h 6858000"/>
              <a:gd name="connsiteX47" fmla="*/ 168275 w 4287499"/>
              <a:gd name="connsiteY47" fmla="*/ 4678362 h 6858000"/>
              <a:gd name="connsiteX48" fmla="*/ 157163 w 4287499"/>
              <a:gd name="connsiteY48" fmla="*/ 4625975 h 6858000"/>
              <a:gd name="connsiteX49" fmla="*/ 142875 w 4287499"/>
              <a:gd name="connsiteY49" fmla="*/ 4579937 h 6858000"/>
              <a:gd name="connsiteX50" fmla="*/ 127000 w 4287499"/>
              <a:gd name="connsiteY50" fmla="*/ 4537075 h 6858000"/>
              <a:gd name="connsiteX51" fmla="*/ 107950 w 4287499"/>
              <a:gd name="connsiteY51" fmla="*/ 4498975 h 6858000"/>
              <a:gd name="connsiteX52" fmla="*/ 69850 w 4287499"/>
              <a:gd name="connsiteY52" fmla="*/ 4424362 h 6858000"/>
              <a:gd name="connsiteX53" fmla="*/ 52388 w 4287499"/>
              <a:gd name="connsiteY53" fmla="*/ 4386262 h 6858000"/>
              <a:gd name="connsiteX54" fmla="*/ 34925 w 4287499"/>
              <a:gd name="connsiteY54" fmla="*/ 4343400 h 6858000"/>
              <a:gd name="connsiteX55" fmla="*/ 20638 w 4287499"/>
              <a:gd name="connsiteY55" fmla="*/ 4297362 h 6858000"/>
              <a:gd name="connsiteX56" fmla="*/ 11113 w 4287499"/>
              <a:gd name="connsiteY56" fmla="*/ 4244975 h 6858000"/>
              <a:gd name="connsiteX57" fmla="*/ 1588 w 4287499"/>
              <a:gd name="connsiteY57" fmla="*/ 4186237 h 6858000"/>
              <a:gd name="connsiteX58" fmla="*/ 0 w 4287499"/>
              <a:gd name="connsiteY58" fmla="*/ 4116387 h 6858000"/>
              <a:gd name="connsiteX59" fmla="*/ 1588 w 4287499"/>
              <a:gd name="connsiteY59" fmla="*/ 4048125 h 6858000"/>
              <a:gd name="connsiteX60" fmla="*/ 11113 w 4287499"/>
              <a:gd name="connsiteY60" fmla="*/ 3987800 h 6858000"/>
              <a:gd name="connsiteX61" fmla="*/ 20638 w 4287499"/>
              <a:gd name="connsiteY61" fmla="*/ 3935412 h 6858000"/>
              <a:gd name="connsiteX62" fmla="*/ 34925 w 4287499"/>
              <a:gd name="connsiteY62" fmla="*/ 3890962 h 6858000"/>
              <a:gd name="connsiteX63" fmla="*/ 52388 w 4287499"/>
              <a:gd name="connsiteY63" fmla="*/ 3848100 h 6858000"/>
              <a:gd name="connsiteX64" fmla="*/ 69850 w 4287499"/>
              <a:gd name="connsiteY64" fmla="*/ 3811587 h 6858000"/>
              <a:gd name="connsiteX65" fmla="*/ 107950 w 4287499"/>
              <a:gd name="connsiteY65" fmla="*/ 3736975 h 6858000"/>
              <a:gd name="connsiteX66" fmla="*/ 127000 w 4287499"/>
              <a:gd name="connsiteY66" fmla="*/ 3697287 h 6858000"/>
              <a:gd name="connsiteX67" fmla="*/ 142875 w 4287499"/>
              <a:gd name="connsiteY67" fmla="*/ 3656012 h 6858000"/>
              <a:gd name="connsiteX68" fmla="*/ 157163 w 4287499"/>
              <a:gd name="connsiteY68" fmla="*/ 3609975 h 6858000"/>
              <a:gd name="connsiteX69" fmla="*/ 168275 w 4287499"/>
              <a:gd name="connsiteY69" fmla="*/ 3557587 h 6858000"/>
              <a:gd name="connsiteX70" fmla="*/ 176213 w 4287499"/>
              <a:gd name="connsiteY70" fmla="*/ 3497262 h 6858000"/>
              <a:gd name="connsiteX71" fmla="*/ 179388 w 4287499"/>
              <a:gd name="connsiteY71" fmla="*/ 3427412 h 6858000"/>
              <a:gd name="connsiteX72" fmla="*/ 176213 w 4287499"/>
              <a:gd name="connsiteY72" fmla="*/ 3360737 h 6858000"/>
              <a:gd name="connsiteX73" fmla="*/ 168275 w 4287499"/>
              <a:gd name="connsiteY73" fmla="*/ 3300412 h 6858000"/>
              <a:gd name="connsiteX74" fmla="*/ 157163 w 4287499"/>
              <a:gd name="connsiteY74" fmla="*/ 3248025 h 6858000"/>
              <a:gd name="connsiteX75" fmla="*/ 142875 w 4287499"/>
              <a:gd name="connsiteY75" fmla="*/ 3201987 h 6858000"/>
              <a:gd name="connsiteX76" fmla="*/ 127000 w 4287499"/>
              <a:gd name="connsiteY76" fmla="*/ 3160712 h 6858000"/>
              <a:gd name="connsiteX77" fmla="*/ 107950 w 4287499"/>
              <a:gd name="connsiteY77" fmla="*/ 3121025 h 6858000"/>
              <a:gd name="connsiteX78" fmla="*/ 88900 w 4287499"/>
              <a:gd name="connsiteY78" fmla="*/ 3084512 h 6858000"/>
              <a:gd name="connsiteX79" fmla="*/ 69850 w 4287499"/>
              <a:gd name="connsiteY79" fmla="*/ 3046412 h 6858000"/>
              <a:gd name="connsiteX80" fmla="*/ 52388 w 4287499"/>
              <a:gd name="connsiteY80" fmla="*/ 3009900 h 6858000"/>
              <a:gd name="connsiteX81" fmla="*/ 34925 w 4287499"/>
              <a:gd name="connsiteY81" fmla="*/ 2967037 h 6858000"/>
              <a:gd name="connsiteX82" fmla="*/ 20638 w 4287499"/>
              <a:gd name="connsiteY82" fmla="*/ 2922587 h 6858000"/>
              <a:gd name="connsiteX83" fmla="*/ 11113 w 4287499"/>
              <a:gd name="connsiteY83" fmla="*/ 2868612 h 6858000"/>
              <a:gd name="connsiteX84" fmla="*/ 1588 w 4287499"/>
              <a:gd name="connsiteY84" fmla="*/ 2809875 h 6858000"/>
              <a:gd name="connsiteX85" fmla="*/ 0 w 4287499"/>
              <a:gd name="connsiteY85" fmla="*/ 2741612 h 6858000"/>
              <a:gd name="connsiteX86" fmla="*/ 1588 w 4287499"/>
              <a:gd name="connsiteY86" fmla="*/ 2671762 h 6858000"/>
              <a:gd name="connsiteX87" fmla="*/ 11113 w 4287499"/>
              <a:gd name="connsiteY87" fmla="*/ 2613025 h 6858000"/>
              <a:gd name="connsiteX88" fmla="*/ 20638 w 4287499"/>
              <a:gd name="connsiteY88" fmla="*/ 2560637 h 6858000"/>
              <a:gd name="connsiteX89" fmla="*/ 34925 w 4287499"/>
              <a:gd name="connsiteY89" fmla="*/ 2513012 h 6858000"/>
              <a:gd name="connsiteX90" fmla="*/ 52388 w 4287499"/>
              <a:gd name="connsiteY90" fmla="*/ 2471737 h 6858000"/>
              <a:gd name="connsiteX91" fmla="*/ 69850 w 4287499"/>
              <a:gd name="connsiteY91" fmla="*/ 2433637 h 6858000"/>
              <a:gd name="connsiteX92" fmla="*/ 88900 w 4287499"/>
              <a:gd name="connsiteY92" fmla="*/ 2395537 h 6858000"/>
              <a:gd name="connsiteX93" fmla="*/ 107950 w 4287499"/>
              <a:gd name="connsiteY93" fmla="*/ 2359025 h 6858000"/>
              <a:gd name="connsiteX94" fmla="*/ 127000 w 4287499"/>
              <a:gd name="connsiteY94" fmla="*/ 2319337 h 6858000"/>
              <a:gd name="connsiteX95" fmla="*/ 142875 w 4287499"/>
              <a:gd name="connsiteY95" fmla="*/ 2278062 h 6858000"/>
              <a:gd name="connsiteX96" fmla="*/ 157163 w 4287499"/>
              <a:gd name="connsiteY96" fmla="*/ 2232025 h 6858000"/>
              <a:gd name="connsiteX97" fmla="*/ 168275 w 4287499"/>
              <a:gd name="connsiteY97" fmla="*/ 2179637 h 6858000"/>
              <a:gd name="connsiteX98" fmla="*/ 176213 w 4287499"/>
              <a:gd name="connsiteY98" fmla="*/ 2119312 h 6858000"/>
              <a:gd name="connsiteX99" fmla="*/ 179388 w 4287499"/>
              <a:gd name="connsiteY99" fmla="*/ 2051050 h 6858000"/>
              <a:gd name="connsiteX100" fmla="*/ 176213 w 4287499"/>
              <a:gd name="connsiteY100" fmla="*/ 1982787 h 6858000"/>
              <a:gd name="connsiteX101" fmla="*/ 168275 w 4287499"/>
              <a:gd name="connsiteY101" fmla="*/ 1922462 h 6858000"/>
              <a:gd name="connsiteX102" fmla="*/ 157163 w 4287499"/>
              <a:gd name="connsiteY102" fmla="*/ 1870075 h 6858000"/>
              <a:gd name="connsiteX103" fmla="*/ 142875 w 4287499"/>
              <a:gd name="connsiteY103" fmla="*/ 1824037 h 6858000"/>
              <a:gd name="connsiteX104" fmla="*/ 127000 w 4287499"/>
              <a:gd name="connsiteY104" fmla="*/ 1782762 h 6858000"/>
              <a:gd name="connsiteX105" fmla="*/ 107950 w 4287499"/>
              <a:gd name="connsiteY105" fmla="*/ 1743075 h 6858000"/>
              <a:gd name="connsiteX106" fmla="*/ 88900 w 4287499"/>
              <a:gd name="connsiteY106" fmla="*/ 1708150 h 6858000"/>
              <a:gd name="connsiteX107" fmla="*/ 69850 w 4287499"/>
              <a:gd name="connsiteY107" fmla="*/ 1671637 h 6858000"/>
              <a:gd name="connsiteX108" fmla="*/ 52388 w 4287499"/>
              <a:gd name="connsiteY108" fmla="*/ 1631950 h 6858000"/>
              <a:gd name="connsiteX109" fmla="*/ 34925 w 4287499"/>
              <a:gd name="connsiteY109" fmla="*/ 1589087 h 6858000"/>
              <a:gd name="connsiteX110" fmla="*/ 20638 w 4287499"/>
              <a:gd name="connsiteY110" fmla="*/ 1544637 h 6858000"/>
              <a:gd name="connsiteX111" fmla="*/ 11113 w 4287499"/>
              <a:gd name="connsiteY111" fmla="*/ 1492250 h 6858000"/>
              <a:gd name="connsiteX112" fmla="*/ 1588 w 4287499"/>
              <a:gd name="connsiteY112" fmla="*/ 1431925 h 6858000"/>
              <a:gd name="connsiteX113" fmla="*/ 0 w 4287499"/>
              <a:gd name="connsiteY113" fmla="*/ 1363662 h 6858000"/>
              <a:gd name="connsiteX114" fmla="*/ 1588 w 4287499"/>
              <a:gd name="connsiteY114" fmla="*/ 1295400 h 6858000"/>
              <a:gd name="connsiteX115" fmla="*/ 11113 w 4287499"/>
              <a:gd name="connsiteY115" fmla="*/ 1235075 h 6858000"/>
              <a:gd name="connsiteX116" fmla="*/ 20638 w 4287499"/>
              <a:gd name="connsiteY116" fmla="*/ 1182687 h 6858000"/>
              <a:gd name="connsiteX117" fmla="*/ 34925 w 4287499"/>
              <a:gd name="connsiteY117" fmla="*/ 1136650 h 6858000"/>
              <a:gd name="connsiteX118" fmla="*/ 52388 w 4287499"/>
              <a:gd name="connsiteY118" fmla="*/ 1095375 h 6858000"/>
              <a:gd name="connsiteX119" fmla="*/ 69850 w 4287499"/>
              <a:gd name="connsiteY119" fmla="*/ 1055687 h 6858000"/>
              <a:gd name="connsiteX120" fmla="*/ 88900 w 4287499"/>
              <a:gd name="connsiteY120" fmla="*/ 1017587 h 6858000"/>
              <a:gd name="connsiteX121" fmla="*/ 107950 w 4287499"/>
              <a:gd name="connsiteY121" fmla="*/ 981075 h 6858000"/>
              <a:gd name="connsiteX122" fmla="*/ 127000 w 4287499"/>
              <a:gd name="connsiteY122" fmla="*/ 942975 h 6858000"/>
              <a:gd name="connsiteX123" fmla="*/ 142875 w 4287499"/>
              <a:gd name="connsiteY123" fmla="*/ 901700 h 6858000"/>
              <a:gd name="connsiteX124" fmla="*/ 157163 w 4287499"/>
              <a:gd name="connsiteY124" fmla="*/ 854075 h 6858000"/>
              <a:gd name="connsiteX125" fmla="*/ 168275 w 4287499"/>
              <a:gd name="connsiteY125" fmla="*/ 801687 h 6858000"/>
              <a:gd name="connsiteX126" fmla="*/ 176213 w 4287499"/>
              <a:gd name="connsiteY126" fmla="*/ 744537 h 6858000"/>
              <a:gd name="connsiteX127" fmla="*/ 179388 w 4287499"/>
              <a:gd name="connsiteY127" fmla="*/ 673100 h 6858000"/>
              <a:gd name="connsiteX128" fmla="*/ 176213 w 4287499"/>
              <a:gd name="connsiteY128" fmla="*/ 606425 h 6858000"/>
              <a:gd name="connsiteX129" fmla="*/ 168275 w 4287499"/>
              <a:gd name="connsiteY129" fmla="*/ 546100 h 6858000"/>
              <a:gd name="connsiteX130" fmla="*/ 157163 w 4287499"/>
              <a:gd name="connsiteY130" fmla="*/ 496887 h 6858000"/>
              <a:gd name="connsiteX131" fmla="*/ 142875 w 4287499"/>
              <a:gd name="connsiteY131" fmla="*/ 450850 h 6858000"/>
              <a:gd name="connsiteX132" fmla="*/ 127000 w 4287499"/>
              <a:gd name="connsiteY132" fmla="*/ 409575 h 6858000"/>
              <a:gd name="connsiteX133" fmla="*/ 109538 w 4287499"/>
              <a:gd name="connsiteY133" fmla="*/ 369887 h 6858000"/>
              <a:gd name="connsiteX134" fmla="*/ 92075 w 4287499"/>
              <a:gd name="connsiteY134" fmla="*/ 334962 h 6858000"/>
              <a:gd name="connsiteX135" fmla="*/ 73025 w 4287499"/>
              <a:gd name="connsiteY135" fmla="*/ 296862 h 6858000"/>
              <a:gd name="connsiteX136" fmla="*/ 53975 w 4287499"/>
              <a:gd name="connsiteY136" fmla="*/ 260350 h 6858000"/>
              <a:gd name="connsiteX137" fmla="*/ 38100 w 4287499"/>
              <a:gd name="connsiteY137" fmla="*/ 217487 h 6858000"/>
              <a:gd name="connsiteX138" fmla="*/ 22225 w 4287499"/>
              <a:gd name="connsiteY138" fmla="*/ 174625 h 6858000"/>
              <a:gd name="connsiteX139" fmla="*/ 12700 w 4287499"/>
              <a:gd name="connsiteY139" fmla="*/ 122237 h 6858000"/>
              <a:gd name="connsiteX140" fmla="*/ 4763 w 428749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87499" h="6858000">
                <a:moveTo>
                  <a:pt x="0" y="0"/>
                </a:moveTo>
                <a:lnTo>
                  <a:pt x="4287499" y="0"/>
                </a:lnTo>
                <a:lnTo>
                  <a:pt x="4287499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3205" y="382384"/>
            <a:ext cx="3138245" cy="1821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astible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C390400-8035-C0E0-7EFF-196E0DCD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3205" y="2460171"/>
            <a:ext cx="3138246" cy="3626249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Herbaceous perennial</a:t>
            </a:r>
          </a:p>
          <a:p>
            <a:pPr marL="4572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Fern-like foliage</a:t>
            </a:r>
          </a:p>
          <a:p>
            <a:pPr marL="4572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Flowers spike often remain</a:t>
            </a:r>
          </a:p>
        </p:txBody>
      </p:sp>
    </p:spTree>
    <p:extLst>
      <p:ext uri="{BB962C8B-B14F-4D97-AF65-F5344CB8AC3E}">
        <p14:creationId xmlns:p14="http://schemas.microsoft.com/office/powerpoint/2010/main" val="3653360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9BBD8C9-486F-459C-AC5E-3F2327F2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78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802" y="645105"/>
            <a:ext cx="4339827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liriope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C5FEBD1-EE60-4C83-8F5E-CEAAAB73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1E586E-1C5D-4F87-8EFF-EF407323BFB1}"/>
              </a:ext>
            </a:extLst>
          </p:cNvPr>
          <p:cNvSpPr txBox="1"/>
          <p:nvPr/>
        </p:nvSpPr>
        <p:spPr>
          <a:xfrm>
            <a:off x="1127760" y="2286001"/>
            <a:ext cx="42387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Herbaceous </a:t>
            </a:r>
          </a:p>
          <a:p>
            <a:pPr marL="285750" indent="-228600" defTabSz="91440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Clump/grass-like – can be dark green or variegated </a:t>
            </a:r>
          </a:p>
          <a:p>
            <a:pPr marL="285750" indent="-228600" defTabSz="91440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Flat leaf, does not cup like daylily </a:t>
            </a:r>
          </a:p>
          <a:p>
            <a:pPr marL="285750" indent="-228600" defTabSz="91440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Upright flower spikes that can be purple, lavender, pink, or white depending on the variety</a:t>
            </a:r>
          </a:p>
          <a:p>
            <a:pPr marL="285750" indent="-228600" defTabSz="91440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Forms berries that can leave a spike</a:t>
            </a:r>
          </a:p>
          <a:p>
            <a:pPr marL="285750" indent="-228600" defTabSz="91440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Leaf has parallel veins </a:t>
            </a:r>
          </a:p>
          <a:p>
            <a:pPr marL="285750" indent="-228600" defTabSz="914400"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grows 12-18" tall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F9E009-BA45-C16F-597C-AEA2B75954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6093808" y="-1"/>
            <a:ext cx="3006755" cy="3385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A075FE-497C-D67C-BCE2-8DBC066B84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5244" y="-1"/>
            <a:ext cx="3006755" cy="3385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9AB99-A268-A2EE-1A5D-9551E059ECD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808" y="3472544"/>
            <a:ext cx="3006754" cy="3385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4CC87C-3A71-968D-66B9-9175C89F017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5243" y="3461658"/>
            <a:ext cx="3006755" cy="33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588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loropetalum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ABBEBC-E414-4A06-8FBC-264175EC4151}"/>
              </a:ext>
            </a:extLst>
          </p:cNvPr>
          <p:cNvSpPr txBox="1"/>
          <p:nvPr/>
        </p:nvSpPr>
        <p:spPr>
          <a:xfrm>
            <a:off x="1251678" y="1503336"/>
            <a:ext cx="4479819" cy="500595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Evergreen shrub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Alternate leaves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Leaf veins pronounced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Rough pubescent (hairy) texture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Leaves purple to green in color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Flowers look fringed and are pink/white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Flowers form at the end of the stem or base of the leaf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B14860-FACC-41BB-6A04-A4034C208F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8F22FC-C253-2B98-5F73-84894ED681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52447A-6D5E-9B9A-C3D2-2D2DD7162E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48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A4757A-A744-57B8-AF5B-25CA947D44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049" y="3322700"/>
            <a:ext cx="4059896" cy="22836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Saucer magnolia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70D62D-D532-4744-8F01-895A1D403AEC}"/>
              </a:ext>
            </a:extLst>
          </p:cNvPr>
          <p:cNvSpPr txBox="1"/>
          <p:nvPr/>
        </p:nvSpPr>
        <p:spPr>
          <a:xfrm>
            <a:off x="973355" y="1305532"/>
            <a:ext cx="4363595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Alternate leaves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Large pubescent (hairy) flower bud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Deciduous tree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Distinct lenticels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large, showy, cup-shaped flowers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Blooms before leaves form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Dark green, leathery, oval-shaped leaves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3C8632-1523-EE25-CA9F-A8426F99F5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186" y="708444"/>
            <a:ext cx="5176744" cy="2614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732E90-377D-EF91-BD7F-616EDEBB1D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327" y="4122192"/>
            <a:ext cx="2864722" cy="273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49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9BBD8C9-486F-459C-AC5E-3F2327F2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78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802" y="645105"/>
            <a:ext cx="4339827" cy="13208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/>
              <a:t>Southern magnolia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C5FEBD1-EE60-4C83-8F5E-CEAAAB73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8C4C45-0A8E-DD79-7555-B9024D37A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760" y="2286001"/>
            <a:ext cx="4238719" cy="3593591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Alternate leaves that are evergreen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Large pubescent (hairy) buds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Leaves are large, leathery, dark green on top with a rusty brown fuzzy underside.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Flowers are big, cup-shaped, white, highly fragrant, with multiple petals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Fruit is cone-like, red and fuzzy when mature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6CD151-6F50-EFCC-16CD-53B52CA5AD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093808" y="-1"/>
            <a:ext cx="3006755" cy="3385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5244" y="-1"/>
            <a:ext cx="3006755" cy="3385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81DF28-7CF3-C2F3-747A-45C1D56324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808" y="3472544"/>
            <a:ext cx="3006754" cy="3385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42D4A0-08BE-B80E-EE0E-FC4DA9BA4C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9185243" y="3461658"/>
            <a:ext cx="3006755" cy="33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224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C811FEC-B903-4113-930C-E92DD47BA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4655" y="382385"/>
            <a:ext cx="3996409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Leatherleaf mahonia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BF12FD-7434-ACF3-0EC4-E294F7BA3E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33720" y="1"/>
            <a:ext cx="6405701" cy="4117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E997CF-F48A-2A3C-85BF-99D9DB6F8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721" y="4208462"/>
            <a:ext cx="2057400" cy="2649538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3D02B70-6BDE-40FD-BFD7-F7D739D81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733425" cy="6858000"/>
          </a:xfrm>
          <a:custGeom>
            <a:avLst/>
            <a:gdLst>
              <a:gd name="connsiteX0" fmla="*/ 0 w 733425"/>
              <a:gd name="connsiteY0" fmla="*/ 0 h 6858000"/>
              <a:gd name="connsiteX1" fmla="*/ 557213 w 733425"/>
              <a:gd name="connsiteY1" fmla="*/ 0 h 6858000"/>
              <a:gd name="connsiteX2" fmla="*/ 558800 w 733425"/>
              <a:gd name="connsiteY2" fmla="*/ 68263 h 6858000"/>
              <a:gd name="connsiteX3" fmla="*/ 566738 w 733425"/>
              <a:gd name="connsiteY3" fmla="*/ 128588 h 6858000"/>
              <a:gd name="connsiteX4" fmla="*/ 577850 w 733425"/>
              <a:gd name="connsiteY4" fmla="*/ 180975 h 6858000"/>
              <a:gd name="connsiteX5" fmla="*/ 592138 w 733425"/>
              <a:gd name="connsiteY5" fmla="*/ 227013 h 6858000"/>
              <a:gd name="connsiteX6" fmla="*/ 608013 w 733425"/>
              <a:gd name="connsiteY6" fmla="*/ 268288 h 6858000"/>
              <a:gd name="connsiteX7" fmla="*/ 627063 w 733425"/>
              <a:gd name="connsiteY7" fmla="*/ 304800 h 6858000"/>
              <a:gd name="connsiteX8" fmla="*/ 646113 w 733425"/>
              <a:gd name="connsiteY8" fmla="*/ 342900 h 6858000"/>
              <a:gd name="connsiteX9" fmla="*/ 665163 w 733425"/>
              <a:gd name="connsiteY9" fmla="*/ 381000 h 6858000"/>
              <a:gd name="connsiteX10" fmla="*/ 681038 w 733425"/>
              <a:gd name="connsiteY10" fmla="*/ 417513 h 6858000"/>
              <a:gd name="connsiteX11" fmla="*/ 696913 w 733425"/>
              <a:gd name="connsiteY11" fmla="*/ 458788 h 6858000"/>
              <a:gd name="connsiteX12" fmla="*/ 712788 w 733425"/>
              <a:gd name="connsiteY12" fmla="*/ 504825 h 6858000"/>
              <a:gd name="connsiteX13" fmla="*/ 723900 w 733425"/>
              <a:gd name="connsiteY13" fmla="*/ 557213 h 6858000"/>
              <a:gd name="connsiteX14" fmla="*/ 730250 w 733425"/>
              <a:gd name="connsiteY14" fmla="*/ 617538 h 6858000"/>
              <a:gd name="connsiteX15" fmla="*/ 733425 w 733425"/>
              <a:gd name="connsiteY15" fmla="*/ 685800 h 6858000"/>
              <a:gd name="connsiteX16" fmla="*/ 730250 w 733425"/>
              <a:gd name="connsiteY16" fmla="*/ 754063 h 6858000"/>
              <a:gd name="connsiteX17" fmla="*/ 723900 w 733425"/>
              <a:gd name="connsiteY17" fmla="*/ 814388 h 6858000"/>
              <a:gd name="connsiteX18" fmla="*/ 712788 w 733425"/>
              <a:gd name="connsiteY18" fmla="*/ 866775 h 6858000"/>
              <a:gd name="connsiteX19" fmla="*/ 696913 w 733425"/>
              <a:gd name="connsiteY19" fmla="*/ 912813 h 6858000"/>
              <a:gd name="connsiteX20" fmla="*/ 681038 w 733425"/>
              <a:gd name="connsiteY20" fmla="*/ 954088 h 6858000"/>
              <a:gd name="connsiteX21" fmla="*/ 665163 w 733425"/>
              <a:gd name="connsiteY21" fmla="*/ 990600 h 6858000"/>
              <a:gd name="connsiteX22" fmla="*/ 646113 w 733425"/>
              <a:gd name="connsiteY22" fmla="*/ 1028700 h 6858000"/>
              <a:gd name="connsiteX23" fmla="*/ 627063 w 733425"/>
              <a:gd name="connsiteY23" fmla="*/ 1066800 h 6858000"/>
              <a:gd name="connsiteX24" fmla="*/ 608013 w 733425"/>
              <a:gd name="connsiteY24" fmla="*/ 1103313 h 6858000"/>
              <a:gd name="connsiteX25" fmla="*/ 592138 w 733425"/>
              <a:gd name="connsiteY25" fmla="*/ 1144588 h 6858000"/>
              <a:gd name="connsiteX26" fmla="*/ 577850 w 733425"/>
              <a:gd name="connsiteY26" fmla="*/ 1190625 h 6858000"/>
              <a:gd name="connsiteX27" fmla="*/ 566738 w 733425"/>
              <a:gd name="connsiteY27" fmla="*/ 1243013 h 6858000"/>
              <a:gd name="connsiteX28" fmla="*/ 558800 w 733425"/>
              <a:gd name="connsiteY28" fmla="*/ 1303338 h 6858000"/>
              <a:gd name="connsiteX29" fmla="*/ 557213 w 733425"/>
              <a:gd name="connsiteY29" fmla="*/ 1371600 h 6858000"/>
              <a:gd name="connsiteX30" fmla="*/ 558800 w 733425"/>
              <a:gd name="connsiteY30" fmla="*/ 1439863 h 6858000"/>
              <a:gd name="connsiteX31" fmla="*/ 566738 w 733425"/>
              <a:gd name="connsiteY31" fmla="*/ 1500188 h 6858000"/>
              <a:gd name="connsiteX32" fmla="*/ 577850 w 733425"/>
              <a:gd name="connsiteY32" fmla="*/ 1552575 h 6858000"/>
              <a:gd name="connsiteX33" fmla="*/ 592138 w 733425"/>
              <a:gd name="connsiteY33" fmla="*/ 1598613 h 6858000"/>
              <a:gd name="connsiteX34" fmla="*/ 608013 w 733425"/>
              <a:gd name="connsiteY34" fmla="*/ 1639888 h 6858000"/>
              <a:gd name="connsiteX35" fmla="*/ 627063 w 733425"/>
              <a:gd name="connsiteY35" fmla="*/ 1676400 h 6858000"/>
              <a:gd name="connsiteX36" fmla="*/ 646113 w 733425"/>
              <a:gd name="connsiteY36" fmla="*/ 1714500 h 6858000"/>
              <a:gd name="connsiteX37" fmla="*/ 665163 w 733425"/>
              <a:gd name="connsiteY37" fmla="*/ 1752600 h 6858000"/>
              <a:gd name="connsiteX38" fmla="*/ 681038 w 733425"/>
              <a:gd name="connsiteY38" fmla="*/ 1789113 h 6858000"/>
              <a:gd name="connsiteX39" fmla="*/ 696913 w 733425"/>
              <a:gd name="connsiteY39" fmla="*/ 1830388 h 6858000"/>
              <a:gd name="connsiteX40" fmla="*/ 712788 w 733425"/>
              <a:gd name="connsiteY40" fmla="*/ 1876425 h 6858000"/>
              <a:gd name="connsiteX41" fmla="*/ 723900 w 733425"/>
              <a:gd name="connsiteY41" fmla="*/ 1928813 h 6858000"/>
              <a:gd name="connsiteX42" fmla="*/ 730250 w 733425"/>
              <a:gd name="connsiteY42" fmla="*/ 1989138 h 6858000"/>
              <a:gd name="connsiteX43" fmla="*/ 733425 w 733425"/>
              <a:gd name="connsiteY43" fmla="*/ 2057400 h 6858000"/>
              <a:gd name="connsiteX44" fmla="*/ 730250 w 733425"/>
              <a:gd name="connsiteY44" fmla="*/ 2125663 h 6858000"/>
              <a:gd name="connsiteX45" fmla="*/ 723900 w 733425"/>
              <a:gd name="connsiteY45" fmla="*/ 2185988 h 6858000"/>
              <a:gd name="connsiteX46" fmla="*/ 712788 w 733425"/>
              <a:gd name="connsiteY46" fmla="*/ 2238375 h 6858000"/>
              <a:gd name="connsiteX47" fmla="*/ 696913 w 733425"/>
              <a:gd name="connsiteY47" fmla="*/ 2284413 h 6858000"/>
              <a:gd name="connsiteX48" fmla="*/ 681038 w 733425"/>
              <a:gd name="connsiteY48" fmla="*/ 2325688 h 6858000"/>
              <a:gd name="connsiteX49" fmla="*/ 665163 w 733425"/>
              <a:gd name="connsiteY49" fmla="*/ 2362200 h 6858000"/>
              <a:gd name="connsiteX50" fmla="*/ 646113 w 733425"/>
              <a:gd name="connsiteY50" fmla="*/ 2400300 h 6858000"/>
              <a:gd name="connsiteX51" fmla="*/ 627063 w 733425"/>
              <a:gd name="connsiteY51" fmla="*/ 2438400 h 6858000"/>
              <a:gd name="connsiteX52" fmla="*/ 608013 w 733425"/>
              <a:gd name="connsiteY52" fmla="*/ 2474913 h 6858000"/>
              <a:gd name="connsiteX53" fmla="*/ 592138 w 733425"/>
              <a:gd name="connsiteY53" fmla="*/ 2516188 h 6858000"/>
              <a:gd name="connsiteX54" fmla="*/ 577850 w 733425"/>
              <a:gd name="connsiteY54" fmla="*/ 2562225 h 6858000"/>
              <a:gd name="connsiteX55" fmla="*/ 566738 w 733425"/>
              <a:gd name="connsiteY55" fmla="*/ 2614613 h 6858000"/>
              <a:gd name="connsiteX56" fmla="*/ 558800 w 733425"/>
              <a:gd name="connsiteY56" fmla="*/ 2674938 h 6858000"/>
              <a:gd name="connsiteX57" fmla="*/ 557213 w 733425"/>
              <a:gd name="connsiteY57" fmla="*/ 2743200 h 6858000"/>
              <a:gd name="connsiteX58" fmla="*/ 558800 w 733425"/>
              <a:gd name="connsiteY58" fmla="*/ 2811463 h 6858000"/>
              <a:gd name="connsiteX59" fmla="*/ 566738 w 733425"/>
              <a:gd name="connsiteY59" fmla="*/ 2871788 h 6858000"/>
              <a:gd name="connsiteX60" fmla="*/ 577850 w 733425"/>
              <a:gd name="connsiteY60" fmla="*/ 2924175 h 6858000"/>
              <a:gd name="connsiteX61" fmla="*/ 592138 w 733425"/>
              <a:gd name="connsiteY61" fmla="*/ 2970213 h 6858000"/>
              <a:gd name="connsiteX62" fmla="*/ 608013 w 733425"/>
              <a:gd name="connsiteY62" fmla="*/ 3011488 h 6858000"/>
              <a:gd name="connsiteX63" fmla="*/ 627063 w 733425"/>
              <a:gd name="connsiteY63" fmla="*/ 3048000 h 6858000"/>
              <a:gd name="connsiteX64" fmla="*/ 646113 w 733425"/>
              <a:gd name="connsiteY64" fmla="*/ 3086100 h 6858000"/>
              <a:gd name="connsiteX65" fmla="*/ 665163 w 733425"/>
              <a:gd name="connsiteY65" fmla="*/ 3124200 h 6858000"/>
              <a:gd name="connsiteX66" fmla="*/ 681038 w 733425"/>
              <a:gd name="connsiteY66" fmla="*/ 3160713 h 6858000"/>
              <a:gd name="connsiteX67" fmla="*/ 696913 w 733425"/>
              <a:gd name="connsiteY67" fmla="*/ 3201988 h 6858000"/>
              <a:gd name="connsiteX68" fmla="*/ 712788 w 733425"/>
              <a:gd name="connsiteY68" fmla="*/ 3248025 h 6858000"/>
              <a:gd name="connsiteX69" fmla="*/ 723900 w 733425"/>
              <a:gd name="connsiteY69" fmla="*/ 3300413 h 6858000"/>
              <a:gd name="connsiteX70" fmla="*/ 730250 w 733425"/>
              <a:gd name="connsiteY70" fmla="*/ 3360738 h 6858000"/>
              <a:gd name="connsiteX71" fmla="*/ 733425 w 733425"/>
              <a:gd name="connsiteY71" fmla="*/ 3427413 h 6858000"/>
              <a:gd name="connsiteX72" fmla="*/ 730250 w 733425"/>
              <a:gd name="connsiteY72" fmla="*/ 3497263 h 6858000"/>
              <a:gd name="connsiteX73" fmla="*/ 723900 w 733425"/>
              <a:gd name="connsiteY73" fmla="*/ 3557588 h 6858000"/>
              <a:gd name="connsiteX74" fmla="*/ 712788 w 733425"/>
              <a:gd name="connsiteY74" fmla="*/ 3609975 h 6858000"/>
              <a:gd name="connsiteX75" fmla="*/ 696913 w 733425"/>
              <a:gd name="connsiteY75" fmla="*/ 3656013 h 6858000"/>
              <a:gd name="connsiteX76" fmla="*/ 681038 w 733425"/>
              <a:gd name="connsiteY76" fmla="*/ 3697288 h 6858000"/>
              <a:gd name="connsiteX77" fmla="*/ 665163 w 733425"/>
              <a:gd name="connsiteY77" fmla="*/ 3733800 h 6858000"/>
              <a:gd name="connsiteX78" fmla="*/ 646113 w 733425"/>
              <a:gd name="connsiteY78" fmla="*/ 3771900 h 6858000"/>
              <a:gd name="connsiteX79" fmla="*/ 627063 w 733425"/>
              <a:gd name="connsiteY79" fmla="*/ 3810000 h 6858000"/>
              <a:gd name="connsiteX80" fmla="*/ 608013 w 733425"/>
              <a:gd name="connsiteY80" fmla="*/ 3846513 h 6858000"/>
              <a:gd name="connsiteX81" fmla="*/ 592138 w 733425"/>
              <a:gd name="connsiteY81" fmla="*/ 3887788 h 6858000"/>
              <a:gd name="connsiteX82" fmla="*/ 577850 w 733425"/>
              <a:gd name="connsiteY82" fmla="*/ 3933825 h 6858000"/>
              <a:gd name="connsiteX83" fmla="*/ 566738 w 733425"/>
              <a:gd name="connsiteY83" fmla="*/ 3986213 h 6858000"/>
              <a:gd name="connsiteX84" fmla="*/ 558800 w 733425"/>
              <a:gd name="connsiteY84" fmla="*/ 4046538 h 6858000"/>
              <a:gd name="connsiteX85" fmla="*/ 557213 w 733425"/>
              <a:gd name="connsiteY85" fmla="*/ 4114800 h 6858000"/>
              <a:gd name="connsiteX86" fmla="*/ 558800 w 733425"/>
              <a:gd name="connsiteY86" fmla="*/ 4183063 h 6858000"/>
              <a:gd name="connsiteX87" fmla="*/ 566738 w 733425"/>
              <a:gd name="connsiteY87" fmla="*/ 4243388 h 6858000"/>
              <a:gd name="connsiteX88" fmla="*/ 577850 w 733425"/>
              <a:gd name="connsiteY88" fmla="*/ 4295775 h 6858000"/>
              <a:gd name="connsiteX89" fmla="*/ 592138 w 733425"/>
              <a:gd name="connsiteY89" fmla="*/ 4341813 h 6858000"/>
              <a:gd name="connsiteX90" fmla="*/ 608013 w 733425"/>
              <a:gd name="connsiteY90" fmla="*/ 4383088 h 6858000"/>
              <a:gd name="connsiteX91" fmla="*/ 627063 w 733425"/>
              <a:gd name="connsiteY91" fmla="*/ 4419600 h 6858000"/>
              <a:gd name="connsiteX92" fmla="*/ 665163 w 733425"/>
              <a:gd name="connsiteY92" fmla="*/ 4495800 h 6858000"/>
              <a:gd name="connsiteX93" fmla="*/ 681038 w 733425"/>
              <a:gd name="connsiteY93" fmla="*/ 4532313 h 6858000"/>
              <a:gd name="connsiteX94" fmla="*/ 696913 w 733425"/>
              <a:gd name="connsiteY94" fmla="*/ 4573588 h 6858000"/>
              <a:gd name="connsiteX95" fmla="*/ 712788 w 733425"/>
              <a:gd name="connsiteY95" fmla="*/ 4619625 h 6858000"/>
              <a:gd name="connsiteX96" fmla="*/ 723900 w 733425"/>
              <a:gd name="connsiteY96" fmla="*/ 4672013 h 6858000"/>
              <a:gd name="connsiteX97" fmla="*/ 730250 w 733425"/>
              <a:gd name="connsiteY97" fmla="*/ 4732338 h 6858000"/>
              <a:gd name="connsiteX98" fmla="*/ 733425 w 733425"/>
              <a:gd name="connsiteY98" fmla="*/ 4800600 h 6858000"/>
              <a:gd name="connsiteX99" fmla="*/ 730250 w 733425"/>
              <a:gd name="connsiteY99" fmla="*/ 4868863 h 6858000"/>
              <a:gd name="connsiteX100" fmla="*/ 723900 w 733425"/>
              <a:gd name="connsiteY100" fmla="*/ 4929188 h 6858000"/>
              <a:gd name="connsiteX101" fmla="*/ 712788 w 733425"/>
              <a:gd name="connsiteY101" fmla="*/ 4981575 h 6858000"/>
              <a:gd name="connsiteX102" fmla="*/ 696913 w 733425"/>
              <a:gd name="connsiteY102" fmla="*/ 5027613 h 6858000"/>
              <a:gd name="connsiteX103" fmla="*/ 681038 w 733425"/>
              <a:gd name="connsiteY103" fmla="*/ 5068888 h 6858000"/>
              <a:gd name="connsiteX104" fmla="*/ 665163 w 733425"/>
              <a:gd name="connsiteY104" fmla="*/ 5105400 h 6858000"/>
              <a:gd name="connsiteX105" fmla="*/ 646113 w 733425"/>
              <a:gd name="connsiteY105" fmla="*/ 5143500 h 6858000"/>
              <a:gd name="connsiteX106" fmla="*/ 627063 w 733425"/>
              <a:gd name="connsiteY106" fmla="*/ 5181600 h 6858000"/>
              <a:gd name="connsiteX107" fmla="*/ 608013 w 733425"/>
              <a:gd name="connsiteY107" fmla="*/ 5218113 h 6858000"/>
              <a:gd name="connsiteX108" fmla="*/ 592138 w 733425"/>
              <a:gd name="connsiteY108" fmla="*/ 5259388 h 6858000"/>
              <a:gd name="connsiteX109" fmla="*/ 577850 w 733425"/>
              <a:gd name="connsiteY109" fmla="*/ 5305425 h 6858000"/>
              <a:gd name="connsiteX110" fmla="*/ 566738 w 733425"/>
              <a:gd name="connsiteY110" fmla="*/ 5357813 h 6858000"/>
              <a:gd name="connsiteX111" fmla="*/ 558800 w 733425"/>
              <a:gd name="connsiteY111" fmla="*/ 5418138 h 6858000"/>
              <a:gd name="connsiteX112" fmla="*/ 557213 w 733425"/>
              <a:gd name="connsiteY112" fmla="*/ 5486400 h 6858000"/>
              <a:gd name="connsiteX113" fmla="*/ 558800 w 733425"/>
              <a:gd name="connsiteY113" fmla="*/ 5554663 h 6858000"/>
              <a:gd name="connsiteX114" fmla="*/ 566738 w 733425"/>
              <a:gd name="connsiteY114" fmla="*/ 5614988 h 6858000"/>
              <a:gd name="connsiteX115" fmla="*/ 577850 w 733425"/>
              <a:gd name="connsiteY115" fmla="*/ 5667375 h 6858000"/>
              <a:gd name="connsiteX116" fmla="*/ 592138 w 733425"/>
              <a:gd name="connsiteY116" fmla="*/ 5713413 h 6858000"/>
              <a:gd name="connsiteX117" fmla="*/ 608013 w 733425"/>
              <a:gd name="connsiteY117" fmla="*/ 5754688 h 6858000"/>
              <a:gd name="connsiteX118" fmla="*/ 627063 w 733425"/>
              <a:gd name="connsiteY118" fmla="*/ 5791200 h 6858000"/>
              <a:gd name="connsiteX119" fmla="*/ 646113 w 733425"/>
              <a:gd name="connsiteY119" fmla="*/ 5829300 h 6858000"/>
              <a:gd name="connsiteX120" fmla="*/ 665163 w 733425"/>
              <a:gd name="connsiteY120" fmla="*/ 5867400 h 6858000"/>
              <a:gd name="connsiteX121" fmla="*/ 681038 w 733425"/>
              <a:gd name="connsiteY121" fmla="*/ 5903913 h 6858000"/>
              <a:gd name="connsiteX122" fmla="*/ 696913 w 733425"/>
              <a:gd name="connsiteY122" fmla="*/ 5945188 h 6858000"/>
              <a:gd name="connsiteX123" fmla="*/ 712788 w 733425"/>
              <a:gd name="connsiteY123" fmla="*/ 5991225 h 6858000"/>
              <a:gd name="connsiteX124" fmla="*/ 723900 w 733425"/>
              <a:gd name="connsiteY124" fmla="*/ 6043613 h 6858000"/>
              <a:gd name="connsiteX125" fmla="*/ 730250 w 733425"/>
              <a:gd name="connsiteY125" fmla="*/ 6103938 h 6858000"/>
              <a:gd name="connsiteX126" fmla="*/ 733425 w 733425"/>
              <a:gd name="connsiteY126" fmla="*/ 6172200 h 6858000"/>
              <a:gd name="connsiteX127" fmla="*/ 730250 w 733425"/>
              <a:gd name="connsiteY127" fmla="*/ 6240463 h 6858000"/>
              <a:gd name="connsiteX128" fmla="*/ 723900 w 733425"/>
              <a:gd name="connsiteY128" fmla="*/ 6300788 h 6858000"/>
              <a:gd name="connsiteX129" fmla="*/ 712788 w 733425"/>
              <a:gd name="connsiteY129" fmla="*/ 6353175 h 6858000"/>
              <a:gd name="connsiteX130" fmla="*/ 696913 w 733425"/>
              <a:gd name="connsiteY130" fmla="*/ 6399213 h 6858000"/>
              <a:gd name="connsiteX131" fmla="*/ 681038 w 733425"/>
              <a:gd name="connsiteY131" fmla="*/ 6440488 h 6858000"/>
              <a:gd name="connsiteX132" fmla="*/ 665163 w 733425"/>
              <a:gd name="connsiteY132" fmla="*/ 6477000 h 6858000"/>
              <a:gd name="connsiteX133" fmla="*/ 646113 w 733425"/>
              <a:gd name="connsiteY133" fmla="*/ 6515100 h 6858000"/>
              <a:gd name="connsiteX134" fmla="*/ 627063 w 733425"/>
              <a:gd name="connsiteY134" fmla="*/ 6553200 h 6858000"/>
              <a:gd name="connsiteX135" fmla="*/ 608013 w 733425"/>
              <a:gd name="connsiteY135" fmla="*/ 6589713 h 6858000"/>
              <a:gd name="connsiteX136" fmla="*/ 592138 w 733425"/>
              <a:gd name="connsiteY136" fmla="*/ 6630988 h 6858000"/>
              <a:gd name="connsiteX137" fmla="*/ 577850 w 733425"/>
              <a:gd name="connsiteY137" fmla="*/ 6677025 h 6858000"/>
              <a:gd name="connsiteX138" fmla="*/ 566738 w 733425"/>
              <a:gd name="connsiteY138" fmla="*/ 6729413 h 6858000"/>
              <a:gd name="connsiteX139" fmla="*/ 558800 w 733425"/>
              <a:gd name="connsiteY139" fmla="*/ 6789738 h 6858000"/>
              <a:gd name="connsiteX140" fmla="*/ 557213 w 733425"/>
              <a:gd name="connsiteY140" fmla="*/ 6858000 h 6858000"/>
              <a:gd name="connsiteX141" fmla="*/ 0 w 73342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33425" h="6858000">
                <a:moveTo>
                  <a:pt x="0" y="0"/>
                </a:moveTo>
                <a:lnTo>
                  <a:pt x="557213" y="0"/>
                </a:lnTo>
                <a:lnTo>
                  <a:pt x="558800" y="68263"/>
                </a:lnTo>
                <a:lnTo>
                  <a:pt x="566738" y="128588"/>
                </a:lnTo>
                <a:lnTo>
                  <a:pt x="577850" y="180975"/>
                </a:lnTo>
                <a:lnTo>
                  <a:pt x="592138" y="227013"/>
                </a:lnTo>
                <a:lnTo>
                  <a:pt x="608013" y="268288"/>
                </a:lnTo>
                <a:lnTo>
                  <a:pt x="627063" y="304800"/>
                </a:lnTo>
                <a:lnTo>
                  <a:pt x="646113" y="342900"/>
                </a:lnTo>
                <a:lnTo>
                  <a:pt x="665163" y="381000"/>
                </a:lnTo>
                <a:lnTo>
                  <a:pt x="681038" y="417513"/>
                </a:lnTo>
                <a:lnTo>
                  <a:pt x="696913" y="458788"/>
                </a:lnTo>
                <a:lnTo>
                  <a:pt x="712788" y="504825"/>
                </a:lnTo>
                <a:lnTo>
                  <a:pt x="723900" y="557213"/>
                </a:lnTo>
                <a:lnTo>
                  <a:pt x="730250" y="617538"/>
                </a:lnTo>
                <a:lnTo>
                  <a:pt x="733425" y="685800"/>
                </a:lnTo>
                <a:lnTo>
                  <a:pt x="730250" y="754063"/>
                </a:lnTo>
                <a:lnTo>
                  <a:pt x="723900" y="814388"/>
                </a:lnTo>
                <a:lnTo>
                  <a:pt x="712788" y="866775"/>
                </a:lnTo>
                <a:lnTo>
                  <a:pt x="696913" y="912813"/>
                </a:lnTo>
                <a:lnTo>
                  <a:pt x="681038" y="954088"/>
                </a:lnTo>
                <a:lnTo>
                  <a:pt x="665163" y="990600"/>
                </a:lnTo>
                <a:lnTo>
                  <a:pt x="646113" y="1028700"/>
                </a:lnTo>
                <a:lnTo>
                  <a:pt x="627063" y="1066800"/>
                </a:lnTo>
                <a:lnTo>
                  <a:pt x="608013" y="1103313"/>
                </a:lnTo>
                <a:lnTo>
                  <a:pt x="592138" y="1144588"/>
                </a:lnTo>
                <a:lnTo>
                  <a:pt x="577850" y="1190625"/>
                </a:lnTo>
                <a:lnTo>
                  <a:pt x="566738" y="1243013"/>
                </a:lnTo>
                <a:lnTo>
                  <a:pt x="558800" y="1303338"/>
                </a:lnTo>
                <a:lnTo>
                  <a:pt x="557213" y="1371600"/>
                </a:lnTo>
                <a:lnTo>
                  <a:pt x="558800" y="1439863"/>
                </a:lnTo>
                <a:lnTo>
                  <a:pt x="566738" y="1500188"/>
                </a:lnTo>
                <a:lnTo>
                  <a:pt x="577850" y="1552575"/>
                </a:lnTo>
                <a:lnTo>
                  <a:pt x="592138" y="1598613"/>
                </a:lnTo>
                <a:lnTo>
                  <a:pt x="608013" y="1639888"/>
                </a:lnTo>
                <a:lnTo>
                  <a:pt x="627063" y="1676400"/>
                </a:lnTo>
                <a:lnTo>
                  <a:pt x="646113" y="1714500"/>
                </a:lnTo>
                <a:lnTo>
                  <a:pt x="665163" y="1752600"/>
                </a:lnTo>
                <a:lnTo>
                  <a:pt x="681038" y="1789113"/>
                </a:lnTo>
                <a:lnTo>
                  <a:pt x="696913" y="1830388"/>
                </a:lnTo>
                <a:lnTo>
                  <a:pt x="712788" y="1876425"/>
                </a:lnTo>
                <a:lnTo>
                  <a:pt x="723900" y="1928813"/>
                </a:lnTo>
                <a:lnTo>
                  <a:pt x="730250" y="1989138"/>
                </a:lnTo>
                <a:lnTo>
                  <a:pt x="733425" y="2057400"/>
                </a:lnTo>
                <a:lnTo>
                  <a:pt x="730250" y="2125663"/>
                </a:lnTo>
                <a:lnTo>
                  <a:pt x="723900" y="2185988"/>
                </a:lnTo>
                <a:lnTo>
                  <a:pt x="712788" y="2238375"/>
                </a:lnTo>
                <a:lnTo>
                  <a:pt x="696913" y="2284413"/>
                </a:lnTo>
                <a:lnTo>
                  <a:pt x="681038" y="2325688"/>
                </a:lnTo>
                <a:lnTo>
                  <a:pt x="665163" y="2362200"/>
                </a:lnTo>
                <a:lnTo>
                  <a:pt x="646113" y="2400300"/>
                </a:lnTo>
                <a:lnTo>
                  <a:pt x="627063" y="2438400"/>
                </a:lnTo>
                <a:lnTo>
                  <a:pt x="608013" y="2474913"/>
                </a:lnTo>
                <a:lnTo>
                  <a:pt x="592138" y="2516188"/>
                </a:lnTo>
                <a:lnTo>
                  <a:pt x="577850" y="2562225"/>
                </a:lnTo>
                <a:lnTo>
                  <a:pt x="566738" y="2614613"/>
                </a:lnTo>
                <a:lnTo>
                  <a:pt x="558800" y="2674938"/>
                </a:lnTo>
                <a:lnTo>
                  <a:pt x="557213" y="2743200"/>
                </a:lnTo>
                <a:lnTo>
                  <a:pt x="558800" y="2811463"/>
                </a:lnTo>
                <a:lnTo>
                  <a:pt x="566738" y="2871788"/>
                </a:lnTo>
                <a:lnTo>
                  <a:pt x="577850" y="2924175"/>
                </a:lnTo>
                <a:lnTo>
                  <a:pt x="592138" y="2970213"/>
                </a:lnTo>
                <a:lnTo>
                  <a:pt x="608013" y="3011488"/>
                </a:lnTo>
                <a:lnTo>
                  <a:pt x="627063" y="3048000"/>
                </a:lnTo>
                <a:lnTo>
                  <a:pt x="646113" y="3086100"/>
                </a:lnTo>
                <a:lnTo>
                  <a:pt x="665163" y="3124200"/>
                </a:lnTo>
                <a:lnTo>
                  <a:pt x="681038" y="3160713"/>
                </a:lnTo>
                <a:lnTo>
                  <a:pt x="696913" y="3201988"/>
                </a:lnTo>
                <a:lnTo>
                  <a:pt x="712788" y="3248025"/>
                </a:lnTo>
                <a:lnTo>
                  <a:pt x="723900" y="3300413"/>
                </a:lnTo>
                <a:lnTo>
                  <a:pt x="730250" y="3360738"/>
                </a:lnTo>
                <a:lnTo>
                  <a:pt x="733425" y="3427413"/>
                </a:lnTo>
                <a:lnTo>
                  <a:pt x="730250" y="3497263"/>
                </a:lnTo>
                <a:lnTo>
                  <a:pt x="723900" y="3557588"/>
                </a:lnTo>
                <a:lnTo>
                  <a:pt x="712788" y="3609975"/>
                </a:lnTo>
                <a:lnTo>
                  <a:pt x="696913" y="3656013"/>
                </a:lnTo>
                <a:lnTo>
                  <a:pt x="681038" y="3697288"/>
                </a:lnTo>
                <a:lnTo>
                  <a:pt x="665163" y="3733800"/>
                </a:lnTo>
                <a:lnTo>
                  <a:pt x="646113" y="3771900"/>
                </a:lnTo>
                <a:lnTo>
                  <a:pt x="627063" y="3810000"/>
                </a:lnTo>
                <a:lnTo>
                  <a:pt x="608013" y="3846513"/>
                </a:lnTo>
                <a:lnTo>
                  <a:pt x="592138" y="3887788"/>
                </a:lnTo>
                <a:lnTo>
                  <a:pt x="577850" y="3933825"/>
                </a:lnTo>
                <a:lnTo>
                  <a:pt x="566738" y="3986213"/>
                </a:lnTo>
                <a:lnTo>
                  <a:pt x="558800" y="4046538"/>
                </a:lnTo>
                <a:lnTo>
                  <a:pt x="557213" y="4114800"/>
                </a:lnTo>
                <a:lnTo>
                  <a:pt x="558800" y="4183063"/>
                </a:lnTo>
                <a:lnTo>
                  <a:pt x="566738" y="4243388"/>
                </a:lnTo>
                <a:lnTo>
                  <a:pt x="577850" y="4295775"/>
                </a:lnTo>
                <a:lnTo>
                  <a:pt x="592138" y="4341813"/>
                </a:lnTo>
                <a:lnTo>
                  <a:pt x="608013" y="4383088"/>
                </a:lnTo>
                <a:lnTo>
                  <a:pt x="627063" y="4419600"/>
                </a:lnTo>
                <a:lnTo>
                  <a:pt x="665163" y="4495800"/>
                </a:lnTo>
                <a:lnTo>
                  <a:pt x="681038" y="4532313"/>
                </a:lnTo>
                <a:lnTo>
                  <a:pt x="696913" y="4573588"/>
                </a:lnTo>
                <a:lnTo>
                  <a:pt x="712788" y="4619625"/>
                </a:lnTo>
                <a:lnTo>
                  <a:pt x="723900" y="4672013"/>
                </a:lnTo>
                <a:lnTo>
                  <a:pt x="730250" y="4732338"/>
                </a:lnTo>
                <a:lnTo>
                  <a:pt x="733425" y="4800600"/>
                </a:lnTo>
                <a:lnTo>
                  <a:pt x="730250" y="4868863"/>
                </a:lnTo>
                <a:lnTo>
                  <a:pt x="723900" y="4929188"/>
                </a:lnTo>
                <a:lnTo>
                  <a:pt x="712788" y="4981575"/>
                </a:lnTo>
                <a:lnTo>
                  <a:pt x="696913" y="5027613"/>
                </a:lnTo>
                <a:lnTo>
                  <a:pt x="681038" y="5068888"/>
                </a:lnTo>
                <a:lnTo>
                  <a:pt x="665163" y="5105400"/>
                </a:lnTo>
                <a:lnTo>
                  <a:pt x="646113" y="5143500"/>
                </a:lnTo>
                <a:lnTo>
                  <a:pt x="627063" y="5181600"/>
                </a:lnTo>
                <a:lnTo>
                  <a:pt x="608013" y="5218113"/>
                </a:lnTo>
                <a:lnTo>
                  <a:pt x="592138" y="5259388"/>
                </a:lnTo>
                <a:lnTo>
                  <a:pt x="577850" y="5305425"/>
                </a:lnTo>
                <a:lnTo>
                  <a:pt x="566738" y="5357813"/>
                </a:lnTo>
                <a:lnTo>
                  <a:pt x="558800" y="5418138"/>
                </a:lnTo>
                <a:lnTo>
                  <a:pt x="557213" y="5486400"/>
                </a:lnTo>
                <a:lnTo>
                  <a:pt x="558800" y="5554663"/>
                </a:lnTo>
                <a:lnTo>
                  <a:pt x="566738" y="5614988"/>
                </a:lnTo>
                <a:lnTo>
                  <a:pt x="577850" y="5667375"/>
                </a:lnTo>
                <a:lnTo>
                  <a:pt x="592138" y="5713413"/>
                </a:lnTo>
                <a:lnTo>
                  <a:pt x="608013" y="5754688"/>
                </a:lnTo>
                <a:lnTo>
                  <a:pt x="627063" y="5791200"/>
                </a:lnTo>
                <a:lnTo>
                  <a:pt x="646113" y="5829300"/>
                </a:lnTo>
                <a:lnTo>
                  <a:pt x="665163" y="5867400"/>
                </a:lnTo>
                <a:lnTo>
                  <a:pt x="681038" y="5903913"/>
                </a:lnTo>
                <a:lnTo>
                  <a:pt x="696913" y="5945188"/>
                </a:lnTo>
                <a:lnTo>
                  <a:pt x="712788" y="5991225"/>
                </a:lnTo>
                <a:lnTo>
                  <a:pt x="723900" y="6043613"/>
                </a:lnTo>
                <a:lnTo>
                  <a:pt x="730250" y="6103938"/>
                </a:lnTo>
                <a:lnTo>
                  <a:pt x="733425" y="6172200"/>
                </a:lnTo>
                <a:lnTo>
                  <a:pt x="730250" y="6240463"/>
                </a:lnTo>
                <a:lnTo>
                  <a:pt x="723900" y="6300788"/>
                </a:lnTo>
                <a:lnTo>
                  <a:pt x="712788" y="6353175"/>
                </a:lnTo>
                <a:lnTo>
                  <a:pt x="696913" y="6399213"/>
                </a:lnTo>
                <a:lnTo>
                  <a:pt x="681038" y="6440488"/>
                </a:lnTo>
                <a:lnTo>
                  <a:pt x="665163" y="6477000"/>
                </a:lnTo>
                <a:lnTo>
                  <a:pt x="646113" y="6515100"/>
                </a:lnTo>
                <a:lnTo>
                  <a:pt x="627063" y="6553200"/>
                </a:lnTo>
                <a:lnTo>
                  <a:pt x="608013" y="6589713"/>
                </a:lnTo>
                <a:lnTo>
                  <a:pt x="592138" y="6630988"/>
                </a:lnTo>
                <a:lnTo>
                  <a:pt x="577850" y="6677025"/>
                </a:lnTo>
                <a:lnTo>
                  <a:pt x="566738" y="6729413"/>
                </a:lnTo>
                <a:lnTo>
                  <a:pt x="558800" y="6789738"/>
                </a:lnTo>
                <a:lnTo>
                  <a:pt x="5572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866FE0-2486-44FB-5DA6-2B49B132D4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1889" y="4208462"/>
            <a:ext cx="2068031" cy="2649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A16B47-87FC-6FAF-6198-EC916D888F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>
            <a:off x="4872015" y="4208462"/>
            <a:ext cx="2066544" cy="264953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F2BE6F5-6CA0-9A9C-B44A-47C5ABADE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2286001"/>
            <a:ext cx="3996410" cy="3593591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Leaves are alternate and form what look like wings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distinctive, holly-like, pinnately compound leaves that have sharp teeth along the edges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Yellow flowers with a blue fruit spike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0D28A2-8EA4-4EF0-9056-3BDAA7290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13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5C811FEC-B903-4113-930C-E92DD47BA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4655" y="382385"/>
            <a:ext cx="3996409" cy="149213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Japanese maple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F77408-4B5A-BCE9-0B40-3A6791F0C9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720" y="1"/>
            <a:ext cx="6405701" cy="411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13D6B3-4719-AA22-F1B2-35BE7F3EA4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721" y="4208462"/>
            <a:ext cx="2057400" cy="2649538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3D02B70-6BDE-40FD-BFD7-F7D739D81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733425" cy="6858000"/>
          </a:xfrm>
          <a:custGeom>
            <a:avLst/>
            <a:gdLst>
              <a:gd name="connsiteX0" fmla="*/ 0 w 733425"/>
              <a:gd name="connsiteY0" fmla="*/ 0 h 6858000"/>
              <a:gd name="connsiteX1" fmla="*/ 557213 w 733425"/>
              <a:gd name="connsiteY1" fmla="*/ 0 h 6858000"/>
              <a:gd name="connsiteX2" fmla="*/ 558800 w 733425"/>
              <a:gd name="connsiteY2" fmla="*/ 68263 h 6858000"/>
              <a:gd name="connsiteX3" fmla="*/ 566738 w 733425"/>
              <a:gd name="connsiteY3" fmla="*/ 128588 h 6858000"/>
              <a:gd name="connsiteX4" fmla="*/ 577850 w 733425"/>
              <a:gd name="connsiteY4" fmla="*/ 180975 h 6858000"/>
              <a:gd name="connsiteX5" fmla="*/ 592138 w 733425"/>
              <a:gd name="connsiteY5" fmla="*/ 227013 h 6858000"/>
              <a:gd name="connsiteX6" fmla="*/ 608013 w 733425"/>
              <a:gd name="connsiteY6" fmla="*/ 268288 h 6858000"/>
              <a:gd name="connsiteX7" fmla="*/ 627063 w 733425"/>
              <a:gd name="connsiteY7" fmla="*/ 304800 h 6858000"/>
              <a:gd name="connsiteX8" fmla="*/ 646113 w 733425"/>
              <a:gd name="connsiteY8" fmla="*/ 342900 h 6858000"/>
              <a:gd name="connsiteX9" fmla="*/ 665163 w 733425"/>
              <a:gd name="connsiteY9" fmla="*/ 381000 h 6858000"/>
              <a:gd name="connsiteX10" fmla="*/ 681038 w 733425"/>
              <a:gd name="connsiteY10" fmla="*/ 417513 h 6858000"/>
              <a:gd name="connsiteX11" fmla="*/ 696913 w 733425"/>
              <a:gd name="connsiteY11" fmla="*/ 458788 h 6858000"/>
              <a:gd name="connsiteX12" fmla="*/ 712788 w 733425"/>
              <a:gd name="connsiteY12" fmla="*/ 504825 h 6858000"/>
              <a:gd name="connsiteX13" fmla="*/ 723900 w 733425"/>
              <a:gd name="connsiteY13" fmla="*/ 557213 h 6858000"/>
              <a:gd name="connsiteX14" fmla="*/ 730250 w 733425"/>
              <a:gd name="connsiteY14" fmla="*/ 617538 h 6858000"/>
              <a:gd name="connsiteX15" fmla="*/ 733425 w 733425"/>
              <a:gd name="connsiteY15" fmla="*/ 685800 h 6858000"/>
              <a:gd name="connsiteX16" fmla="*/ 730250 w 733425"/>
              <a:gd name="connsiteY16" fmla="*/ 754063 h 6858000"/>
              <a:gd name="connsiteX17" fmla="*/ 723900 w 733425"/>
              <a:gd name="connsiteY17" fmla="*/ 814388 h 6858000"/>
              <a:gd name="connsiteX18" fmla="*/ 712788 w 733425"/>
              <a:gd name="connsiteY18" fmla="*/ 866775 h 6858000"/>
              <a:gd name="connsiteX19" fmla="*/ 696913 w 733425"/>
              <a:gd name="connsiteY19" fmla="*/ 912813 h 6858000"/>
              <a:gd name="connsiteX20" fmla="*/ 681038 w 733425"/>
              <a:gd name="connsiteY20" fmla="*/ 954088 h 6858000"/>
              <a:gd name="connsiteX21" fmla="*/ 665163 w 733425"/>
              <a:gd name="connsiteY21" fmla="*/ 990600 h 6858000"/>
              <a:gd name="connsiteX22" fmla="*/ 646113 w 733425"/>
              <a:gd name="connsiteY22" fmla="*/ 1028700 h 6858000"/>
              <a:gd name="connsiteX23" fmla="*/ 627063 w 733425"/>
              <a:gd name="connsiteY23" fmla="*/ 1066800 h 6858000"/>
              <a:gd name="connsiteX24" fmla="*/ 608013 w 733425"/>
              <a:gd name="connsiteY24" fmla="*/ 1103313 h 6858000"/>
              <a:gd name="connsiteX25" fmla="*/ 592138 w 733425"/>
              <a:gd name="connsiteY25" fmla="*/ 1144588 h 6858000"/>
              <a:gd name="connsiteX26" fmla="*/ 577850 w 733425"/>
              <a:gd name="connsiteY26" fmla="*/ 1190625 h 6858000"/>
              <a:gd name="connsiteX27" fmla="*/ 566738 w 733425"/>
              <a:gd name="connsiteY27" fmla="*/ 1243013 h 6858000"/>
              <a:gd name="connsiteX28" fmla="*/ 558800 w 733425"/>
              <a:gd name="connsiteY28" fmla="*/ 1303338 h 6858000"/>
              <a:gd name="connsiteX29" fmla="*/ 557213 w 733425"/>
              <a:gd name="connsiteY29" fmla="*/ 1371600 h 6858000"/>
              <a:gd name="connsiteX30" fmla="*/ 558800 w 733425"/>
              <a:gd name="connsiteY30" fmla="*/ 1439863 h 6858000"/>
              <a:gd name="connsiteX31" fmla="*/ 566738 w 733425"/>
              <a:gd name="connsiteY31" fmla="*/ 1500188 h 6858000"/>
              <a:gd name="connsiteX32" fmla="*/ 577850 w 733425"/>
              <a:gd name="connsiteY32" fmla="*/ 1552575 h 6858000"/>
              <a:gd name="connsiteX33" fmla="*/ 592138 w 733425"/>
              <a:gd name="connsiteY33" fmla="*/ 1598613 h 6858000"/>
              <a:gd name="connsiteX34" fmla="*/ 608013 w 733425"/>
              <a:gd name="connsiteY34" fmla="*/ 1639888 h 6858000"/>
              <a:gd name="connsiteX35" fmla="*/ 627063 w 733425"/>
              <a:gd name="connsiteY35" fmla="*/ 1676400 h 6858000"/>
              <a:gd name="connsiteX36" fmla="*/ 646113 w 733425"/>
              <a:gd name="connsiteY36" fmla="*/ 1714500 h 6858000"/>
              <a:gd name="connsiteX37" fmla="*/ 665163 w 733425"/>
              <a:gd name="connsiteY37" fmla="*/ 1752600 h 6858000"/>
              <a:gd name="connsiteX38" fmla="*/ 681038 w 733425"/>
              <a:gd name="connsiteY38" fmla="*/ 1789113 h 6858000"/>
              <a:gd name="connsiteX39" fmla="*/ 696913 w 733425"/>
              <a:gd name="connsiteY39" fmla="*/ 1830388 h 6858000"/>
              <a:gd name="connsiteX40" fmla="*/ 712788 w 733425"/>
              <a:gd name="connsiteY40" fmla="*/ 1876425 h 6858000"/>
              <a:gd name="connsiteX41" fmla="*/ 723900 w 733425"/>
              <a:gd name="connsiteY41" fmla="*/ 1928813 h 6858000"/>
              <a:gd name="connsiteX42" fmla="*/ 730250 w 733425"/>
              <a:gd name="connsiteY42" fmla="*/ 1989138 h 6858000"/>
              <a:gd name="connsiteX43" fmla="*/ 733425 w 733425"/>
              <a:gd name="connsiteY43" fmla="*/ 2057400 h 6858000"/>
              <a:gd name="connsiteX44" fmla="*/ 730250 w 733425"/>
              <a:gd name="connsiteY44" fmla="*/ 2125663 h 6858000"/>
              <a:gd name="connsiteX45" fmla="*/ 723900 w 733425"/>
              <a:gd name="connsiteY45" fmla="*/ 2185988 h 6858000"/>
              <a:gd name="connsiteX46" fmla="*/ 712788 w 733425"/>
              <a:gd name="connsiteY46" fmla="*/ 2238375 h 6858000"/>
              <a:gd name="connsiteX47" fmla="*/ 696913 w 733425"/>
              <a:gd name="connsiteY47" fmla="*/ 2284413 h 6858000"/>
              <a:gd name="connsiteX48" fmla="*/ 681038 w 733425"/>
              <a:gd name="connsiteY48" fmla="*/ 2325688 h 6858000"/>
              <a:gd name="connsiteX49" fmla="*/ 665163 w 733425"/>
              <a:gd name="connsiteY49" fmla="*/ 2362200 h 6858000"/>
              <a:gd name="connsiteX50" fmla="*/ 646113 w 733425"/>
              <a:gd name="connsiteY50" fmla="*/ 2400300 h 6858000"/>
              <a:gd name="connsiteX51" fmla="*/ 627063 w 733425"/>
              <a:gd name="connsiteY51" fmla="*/ 2438400 h 6858000"/>
              <a:gd name="connsiteX52" fmla="*/ 608013 w 733425"/>
              <a:gd name="connsiteY52" fmla="*/ 2474913 h 6858000"/>
              <a:gd name="connsiteX53" fmla="*/ 592138 w 733425"/>
              <a:gd name="connsiteY53" fmla="*/ 2516188 h 6858000"/>
              <a:gd name="connsiteX54" fmla="*/ 577850 w 733425"/>
              <a:gd name="connsiteY54" fmla="*/ 2562225 h 6858000"/>
              <a:gd name="connsiteX55" fmla="*/ 566738 w 733425"/>
              <a:gd name="connsiteY55" fmla="*/ 2614613 h 6858000"/>
              <a:gd name="connsiteX56" fmla="*/ 558800 w 733425"/>
              <a:gd name="connsiteY56" fmla="*/ 2674938 h 6858000"/>
              <a:gd name="connsiteX57" fmla="*/ 557213 w 733425"/>
              <a:gd name="connsiteY57" fmla="*/ 2743200 h 6858000"/>
              <a:gd name="connsiteX58" fmla="*/ 558800 w 733425"/>
              <a:gd name="connsiteY58" fmla="*/ 2811463 h 6858000"/>
              <a:gd name="connsiteX59" fmla="*/ 566738 w 733425"/>
              <a:gd name="connsiteY59" fmla="*/ 2871788 h 6858000"/>
              <a:gd name="connsiteX60" fmla="*/ 577850 w 733425"/>
              <a:gd name="connsiteY60" fmla="*/ 2924175 h 6858000"/>
              <a:gd name="connsiteX61" fmla="*/ 592138 w 733425"/>
              <a:gd name="connsiteY61" fmla="*/ 2970213 h 6858000"/>
              <a:gd name="connsiteX62" fmla="*/ 608013 w 733425"/>
              <a:gd name="connsiteY62" fmla="*/ 3011488 h 6858000"/>
              <a:gd name="connsiteX63" fmla="*/ 627063 w 733425"/>
              <a:gd name="connsiteY63" fmla="*/ 3048000 h 6858000"/>
              <a:gd name="connsiteX64" fmla="*/ 646113 w 733425"/>
              <a:gd name="connsiteY64" fmla="*/ 3086100 h 6858000"/>
              <a:gd name="connsiteX65" fmla="*/ 665163 w 733425"/>
              <a:gd name="connsiteY65" fmla="*/ 3124200 h 6858000"/>
              <a:gd name="connsiteX66" fmla="*/ 681038 w 733425"/>
              <a:gd name="connsiteY66" fmla="*/ 3160713 h 6858000"/>
              <a:gd name="connsiteX67" fmla="*/ 696913 w 733425"/>
              <a:gd name="connsiteY67" fmla="*/ 3201988 h 6858000"/>
              <a:gd name="connsiteX68" fmla="*/ 712788 w 733425"/>
              <a:gd name="connsiteY68" fmla="*/ 3248025 h 6858000"/>
              <a:gd name="connsiteX69" fmla="*/ 723900 w 733425"/>
              <a:gd name="connsiteY69" fmla="*/ 3300413 h 6858000"/>
              <a:gd name="connsiteX70" fmla="*/ 730250 w 733425"/>
              <a:gd name="connsiteY70" fmla="*/ 3360738 h 6858000"/>
              <a:gd name="connsiteX71" fmla="*/ 733425 w 733425"/>
              <a:gd name="connsiteY71" fmla="*/ 3427413 h 6858000"/>
              <a:gd name="connsiteX72" fmla="*/ 730250 w 733425"/>
              <a:gd name="connsiteY72" fmla="*/ 3497263 h 6858000"/>
              <a:gd name="connsiteX73" fmla="*/ 723900 w 733425"/>
              <a:gd name="connsiteY73" fmla="*/ 3557588 h 6858000"/>
              <a:gd name="connsiteX74" fmla="*/ 712788 w 733425"/>
              <a:gd name="connsiteY74" fmla="*/ 3609975 h 6858000"/>
              <a:gd name="connsiteX75" fmla="*/ 696913 w 733425"/>
              <a:gd name="connsiteY75" fmla="*/ 3656013 h 6858000"/>
              <a:gd name="connsiteX76" fmla="*/ 681038 w 733425"/>
              <a:gd name="connsiteY76" fmla="*/ 3697288 h 6858000"/>
              <a:gd name="connsiteX77" fmla="*/ 665163 w 733425"/>
              <a:gd name="connsiteY77" fmla="*/ 3733800 h 6858000"/>
              <a:gd name="connsiteX78" fmla="*/ 646113 w 733425"/>
              <a:gd name="connsiteY78" fmla="*/ 3771900 h 6858000"/>
              <a:gd name="connsiteX79" fmla="*/ 627063 w 733425"/>
              <a:gd name="connsiteY79" fmla="*/ 3810000 h 6858000"/>
              <a:gd name="connsiteX80" fmla="*/ 608013 w 733425"/>
              <a:gd name="connsiteY80" fmla="*/ 3846513 h 6858000"/>
              <a:gd name="connsiteX81" fmla="*/ 592138 w 733425"/>
              <a:gd name="connsiteY81" fmla="*/ 3887788 h 6858000"/>
              <a:gd name="connsiteX82" fmla="*/ 577850 w 733425"/>
              <a:gd name="connsiteY82" fmla="*/ 3933825 h 6858000"/>
              <a:gd name="connsiteX83" fmla="*/ 566738 w 733425"/>
              <a:gd name="connsiteY83" fmla="*/ 3986213 h 6858000"/>
              <a:gd name="connsiteX84" fmla="*/ 558800 w 733425"/>
              <a:gd name="connsiteY84" fmla="*/ 4046538 h 6858000"/>
              <a:gd name="connsiteX85" fmla="*/ 557213 w 733425"/>
              <a:gd name="connsiteY85" fmla="*/ 4114800 h 6858000"/>
              <a:gd name="connsiteX86" fmla="*/ 558800 w 733425"/>
              <a:gd name="connsiteY86" fmla="*/ 4183063 h 6858000"/>
              <a:gd name="connsiteX87" fmla="*/ 566738 w 733425"/>
              <a:gd name="connsiteY87" fmla="*/ 4243388 h 6858000"/>
              <a:gd name="connsiteX88" fmla="*/ 577850 w 733425"/>
              <a:gd name="connsiteY88" fmla="*/ 4295775 h 6858000"/>
              <a:gd name="connsiteX89" fmla="*/ 592138 w 733425"/>
              <a:gd name="connsiteY89" fmla="*/ 4341813 h 6858000"/>
              <a:gd name="connsiteX90" fmla="*/ 608013 w 733425"/>
              <a:gd name="connsiteY90" fmla="*/ 4383088 h 6858000"/>
              <a:gd name="connsiteX91" fmla="*/ 627063 w 733425"/>
              <a:gd name="connsiteY91" fmla="*/ 4419600 h 6858000"/>
              <a:gd name="connsiteX92" fmla="*/ 665163 w 733425"/>
              <a:gd name="connsiteY92" fmla="*/ 4495800 h 6858000"/>
              <a:gd name="connsiteX93" fmla="*/ 681038 w 733425"/>
              <a:gd name="connsiteY93" fmla="*/ 4532313 h 6858000"/>
              <a:gd name="connsiteX94" fmla="*/ 696913 w 733425"/>
              <a:gd name="connsiteY94" fmla="*/ 4573588 h 6858000"/>
              <a:gd name="connsiteX95" fmla="*/ 712788 w 733425"/>
              <a:gd name="connsiteY95" fmla="*/ 4619625 h 6858000"/>
              <a:gd name="connsiteX96" fmla="*/ 723900 w 733425"/>
              <a:gd name="connsiteY96" fmla="*/ 4672013 h 6858000"/>
              <a:gd name="connsiteX97" fmla="*/ 730250 w 733425"/>
              <a:gd name="connsiteY97" fmla="*/ 4732338 h 6858000"/>
              <a:gd name="connsiteX98" fmla="*/ 733425 w 733425"/>
              <a:gd name="connsiteY98" fmla="*/ 4800600 h 6858000"/>
              <a:gd name="connsiteX99" fmla="*/ 730250 w 733425"/>
              <a:gd name="connsiteY99" fmla="*/ 4868863 h 6858000"/>
              <a:gd name="connsiteX100" fmla="*/ 723900 w 733425"/>
              <a:gd name="connsiteY100" fmla="*/ 4929188 h 6858000"/>
              <a:gd name="connsiteX101" fmla="*/ 712788 w 733425"/>
              <a:gd name="connsiteY101" fmla="*/ 4981575 h 6858000"/>
              <a:gd name="connsiteX102" fmla="*/ 696913 w 733425"/>
              <a:gd name="connsiteY102" fmla="*/ 5027613 h 6858000"/>
              <a:gd name="connsiteX103" fmla="*/ 681038 w 733425"/>
              <a:gd name="connsiteY103" fmla="*/ 5068888 h 6858000"/>
              <a:gd name="connsiteX104" fmla="*/ 665163 w 733425"/>
              <a:gd name="connsiteY104" fmla="*/ 5105400 h 6858000"/>
              <a:gd name="connsiteX105" fmla="*/ 646113 w 733425"/>
              <a:gd name="connsiteY105" fmla="*/ 5143500 h 6858000"/>
              <a:gd name="connsiteX106" fmla="*/ 627063 w 733425"/>
              <a:gd name="connsiteY106" fmla="*/ 5181600 h 6858000"/>
              <a:gd name="connsiteX107" fmla="*/ 608013 w 733425"/>
              <a:gd name="connsiteY107" fmla="*/ 5218113 h 6858000"/>
              <a:gd name="connsiteX108" fmla="*/ 592138 w 733425"/>
              <a:gd name="connsiteY108" fmla="*/ 5259388 h 6858000"/>
              <a:gd name="connsiteX109" fmla="*/ 577850 w 733425"/>
              <a:gd name="connsiteY109" fmla="*/ 5305425 h 6858000"/>
              <a:gd name="connsiteX110" fmla="*/ 566738 w 733425"/>
              <a:gd name="connsiteY110" fmla="*/ 5357813 h 6858000"/>
              <a:gd name="connsiteX111" fmla="*/ 558800 w 733425"/>
              <a:gd name="connsiteY111" fmla="*/ 5418138 h 6858000"/>
              <a:gd name="connsiteX112" fmla="*/ 557213 w 733425"/>
              <a:gd name="connsiteY112" fmla="*/ 5486400 h 6858000"/>
              <a:gd name="connsiteX113" fmla="*/ 558800 w 733425"/>
              <a:gd name="connsiteY113" fmla="*/ 5554663 h 6858000"/>
              <a:gd name="connsiteX114" fmla="*/ 566738 w 733425"/>
              <a:gd name="connsiteY114" fmla="*/ 5614988 h 6858000"/>
              <a:gd name="connsiteX115" fmla="*/ 577850 w 733425"/>
              <a:gd name="connsiteY115" fmla="*/ 5667375 h 6858000"/>
              <a:gd name="connsiteX116" fmla="*/ 592138 w 733425"/>
              <a:gd name="connsiteY116" fmla="*/ 5713413 h 6858000"/>
              <a:gd name="connsiteX117" fmla="*/ 608013 w 733425"/>
              <a:gd name="connsiteY117" fmla="*/ 5754688 h 6858000"/>
              <a:gd name="connsiteX118" fmla="*/ 627063 w 733425"/>
              <a:gd name="connsiteY118" fmla="*/ 5791200 h 6858000"/>
              <a:gd name="connsiteX119" fmla="*/ 646113 w 733425"/>
              <a:gd name="connsiteY119" fmla="*/ 5829300 h 6858000"/>
              <a:gd name="connsiteX120" fmla="*/ 665163 w 733425"/>
              <a:gd name="connsiteY120" fmla="*/ 5867400 h 6858000"/>
              <a:gd name="connsiteX121" fmla="*/ 681038 w 733425"/>
              <a:gd name="connsiteY121" fmla="*/ 5903913 h 6858000"/>
              <a:gd name="connsiteX122" fmla="*/ 696913 w 733425"/>
              <a:gd name="connsiteY122" fmla="*/ 5945188 h 6858000"/>
              <a:gd name="connsiteX123" fmla="*/ 712788 w 733425"/>
              <a:gd name="connsiteY123" fmla="*/ 5991225 h 6858000"/>
              <a:gd name="connsiteX124" fmla="*/ 723900 w 733425"/>
              <a:gd name="connsiteY124" fmla="*/ 6043613 h 6858000"/>
              <a:gd name="connsiteX125" fmla="*/ 730250 w 733425"/>
              <a:gd name="connsiteY125" fmla="*/ 6103938 h 6858000"/>
              <a:gd name="connsiteX126" fmla="*/ 733425 w 733425"/>
              <a:gd name="connsiteY126" fmla="*/ 6172200 h 6858000"/>
              <a:gd name="connsiteX127" fmla="*/ 730250 w 733425"/>
              <a:gd name="connsiteY127" fmla="*/ 6240463 h 6858000"/>
              <a:gd name="connsiteX128" fmla="*/ 723900 w 733425"/>
              <a:gd name="connsiteY128" fmla="*/ 6300788 h 6858000"/>
              <a:gd name="connsiteX129" fmla="*/ 712788 w 733425"/>
              <a:gd name="connsiteY129" fmla="*/ 6353175 h 6858000"/>
              <a:gd name="connsiteX130" fmla="*/ 696913 w 733425"/>
              <a:gd name="connsiteY130" fmla="*/ 6399213 h 6858000"/>
              <a:gd name="connsiteX131" fmla="*/ 681038 w 733425"/>
              <a:gd name="connsiteY131" fmla="*/ 6440488 h 6858000"/>
              <a:gd name="connsiteX132" fmla="*/ 665163 w 733425"/>
              <a:gd name="connsiteY132" fmla="*/ 6477000 h 6858000"/>
              <a:gd name="connsiteX133" fmla="*/ 646113 w 733425"/>
              <a:gd name="connsiteY133" fmla="*/ 6515100 h 6858000"/>
              <a:gd name="connsiteX134" fmla="*/ 627063 w 733425"/>
              <a:gd name="connsiteY134" fmla="*/ 6553200 h 6858000"/>
              <a:gd name="connsiteX135" fmla="*/ 608013 w 733425"/>
              <a:gd name="connsiteY135" fmla="*/ 6589713 h 6858000"/>
              <a:gd name="connsiteX136" fmla="*/ 592138 w 733425"/>
              <a:gd name="connsiteY136" fmla="*/ 6630988 h 6858000"/>
              <a:gd name="connsiteX137" fmla="*/ 577850 w 733425"/>
              <a:gd name="connsiteY137" fmla="*/ 6677025 h 6858000"/>
              <a:gd name="connsiteX138" fmla="*/ 566738 w 733425"/>
              <a:gd name="connsiteY138" fmla="*/ 6729413 h 6858000"/>
              <a:gd name="connsiteX139" fmla="*/ 558800 w 733425"/>
              <a:gd name="connsiteY139" fmla="*/ 6789738 h 6858000"/>
              <a:gd name="connsiteX140" fmla="*/ 557213 w 733425"/>
              <a:gd name="connsiteY140" fmla="*/ 6858000 h 6858000"/>
              <a:gd name="connsiteX141" fmla="*/ 0 w 73342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33425" h="6858000">
                <a:moveTo>
                  <a:pt x="0" y="0"/>
                </a:moveTo>
                <a:lnTo>
                  <a:pt x="557213" y="0"/>
                </a:lnTo>
                <a:lnTo>
                  <a:pt x="558800" y="68263"/>
                </a:lnTo>
                <a:lnTo>
                  <a:pt x="566738" y="128588"/>
                </a:lnTo>
                <a:lnTo>
                  <a:pt x="577850" y="180975"/>
                </a:lnTo>
                <a:lnTo>
                  <a:pt x="592138" y="227013"/>
                </a:lnTo>
                <a:lnTo>
                  <a:pt x="608013" y="268288"/>
                </a:lnTo>
                <a:lnTo>
                  <a:pt x="627063" y="304800"/>
                </a:lnTo>
                <a:lnTo>
                  <a:pt x="646113" y="342900"/>
                </a:lnTo>
                <a:lnTo>
                  <a:pt x="665163" y="381000"/>
                </a:lnTo>
                <a:lnTo>
                  <a:pt x="681038" y="417513"/>
                </a:lnTo>
                <a:lnTo>
                  <a:pt x="696913" y="458788"/>
                </a:lnTo>
                <a:lnTo>
                  <a:pt x="712788" y="504825"/>
                </a:lnTo>
                <a:lnTo>
                  <a:pt x="723900" y="557213"/>
                </a:lnTo>
                <a:lnTo>
                  <a:pt x="730250" y="617538"/>
                </a:lnTo>
                <a:lnTo>
                  <a:pt x="733425" y="685800"/>
                </a:lnTo>
                <a:lnTo>
                  <a:pt x="730250" y="754063"/>
                </a:lnTo>
                <a:lnTo>
                  <a:pt x="723900" y="814388"/>
                </a:lnTo>
                <a:lnTo>
                  <a:pt x="712788" y="866775"/>
                </a:lnTo>
                <a:lnTo>
                  <a:pt x="696913" y="912813"/>
                </a:lnTo>
                <a:lnTo>
                  <a:pt x="681038" y="954088"/>
                </a:lnTo>
                <a:lnTo>
                  <a:pt x="665163" y="990600"/>
                </a:lnTo>
                <a:lnTo>
                  <a:pt x="646113" y="1028700"/>
                </a:lnTo>
                <a:lnTo>
                  <a:pt x="627063" y="1066800"/>
                </a:lnTo>
                <a:lnTo>
                  <a:pt x="608013" y="1103313"/>
                </a:lnTo>
                <a:lnTo>
                  <a:pt x="592138" y="1144588"/>
                </a:lnTo>
                <a:lnTo>
                  <a:pt x="577850" y="1190625"/>
                </a:lnTo>
                <a:lnTo>
                  <a:pt x="566738" y="1243013"/>
                </a:lnTo>
                <a:lnTo>
                  <a:pt x="558800" y="1303338"/>
                </a:lnTo>
                <a:lnTo>
                  <a:pt x="557213" y="1371600"/>
                </a:lnTo>
                <a:lnTo>
                  <a:pt x="558800" y="1439863"/>
                </a:lnTo>
                <a:lnTo>
                  <a:pt x="566738" y="1500188"/>
                </a:lnTo>
                <a:lnTo>
                  <a:pt x="577850" y="1552575"/>
                </a:lnTo>
                <a:lnTo>
                  <a:pt x="592138" y="1598613"/>
                </a:lnTo>
                <a:lnTo>
                  <a:pt x="608013" y="1639888"/>
                </a:lnTo>
                <a:lnTo>
                  <a:pt x="627063" y="1676400"/>
                </a:lnTo>
                <a:lnTo>
                  <a:pt x="646113" y="1714500"/>
                </a:lnTo>
                <a:lnTo>
                  <a:pt x="665163" y="1752600"/>
                </a:lnTo>
                <a:lnTo>
                  <a:pt x="681038" y="1789113"/>
                </a:lnTo>
                <a:lnTo>
                  <a:pt x="696913" y="1830388"/>
                </a:lnTo>
                <a:lnTo>
                  <a:pt x="712788" y="1876425"/>
                </a:lnTo>
                <a:lnTo>
                  <a:pt x="723900" y="1928813"/>
                </a:lnTo>
                <a:lnTo>
                  <a:pt x="730250" y="1989138"/>
                </a:lnTo>
                <a:lnTo>
                  <a:pt x="733425" y="2057400"/>
                </a:lnTo>
                <a:lnTo>
                  <a:pt x="730250" y="2125663"/>
                </a:lnTo>
                <a:lnTo>
                  <a:pt x="723900" y="2185988"/>
                </a:lnTo>
                <a:lnTo>
                  <a:pt x="712788" y="2238375"/>
                </a:lnTo>
                <a:lnTo>
                  <a:pt x="696913" y="2284413"/>
                </a:lnTo>
                <a:lnTo>
                  <a:pt x="681038" y="2325688"/>
                </a:lnTo>
                <a:lnTo>
                  <a:pt x="665163" y="2362200"/>
                </a:lnTo>
                <a:lnTo>
                  <a:pt x="646113" y="2400300"/>
                </a:lnTo>
                <a:lnTo>
                  <a:pt x="627063" y="2438400"/>
                </a:lnTo>
                <a:lnTo>
                  <a:pt x="608013" y="2474913"/>
                </a:lnTo>
                <a:lnTo>
                  <a:pt x="592138" y="2516188"/>
                </a:lnTo>
                <a:lnTo>
                  <a:pt x="577850" y="2562225"/>
                </a:lnTo>
                <a:lnTo>
                  <a:pt x="566738" y="2614613"/>
                </a:lnTo>
                <a:lnTo>
                  <a:pt x="558800" y="2674938"/>
                </a:lnTo>
                <a:lnTo>
                  <a:pt x="557213" y="2743200"/>
                </a:lnTo>
                <a:lnTo>
                  <a:pt x="558800" y="2811463"/>
                </a:lnTo>
                <a:lnTo>
                  <a:pt x="566738" y="2871788"/>
                </a:lnTo>
                <a:lnTo>
                  <a:pt x="577850" y="2924175"/>
                </a:lnTo>
                <a:lnTo>
                  <a:pt x="592138" y="2970213"/>
                </a:lnTo>
                <a:lnTo>
                  <a:pt x="608013" y="3011488"/>
                </a:lnTo>
                <a:lnTo>
                  <a:pt x="627063" y="3048000"/>
                </a:lnTo>
                <a:lnTo>
                  <a:pt x="646113" y="3086100"/>
                </a:lnTo>
                <a:lnTo>
                  <a:pt x="665163" y="3124200"/>
                </a:lnTo>
                <a:lnTo>
                  <a:pt x="681038" y="3160713"/>
                </a:lnTo>
                <a:lnTo>
                  <a:pt x="696913" y="3201988"/>
                </a:lnTo>
                <a:lnTo>
                  <a:pt x="712788" y="3248025"/>
                </a:lnTo>
                <a:lnTo>
                  <a:pt x="723900" y="3300413"/>
                </a:lnTo>
                <a:lnTo>
                  <a:pt x="730250" y="3360738"/>
                </a:lnTo>
                <a:lnTo>
                  <a:pt x="733425" y="3427413"/>
                </a:lnTo>
                <a:lnTo>
                  <a:pt x="730250" y="3497263"/>
                </a:lnTo>
                <a:lnTo>
                  <a:pt x="723900" y="3557588"/>
                </a:lnTo>
                <a:lnTo>
                  <a:pt x="712788" y="3609975"/>
                </a:lnTo>
                <a:lnTo>
                  <a:pt x="696913" y="3656013"/>
                </a:lnTo>
                <a:lnTo>
                  <a:pt x="681038" y="3697288"/>
                </a:lnTo>
                <a:lnTo>
                  <a:pt x="665163" y="3733800"/>
                </a:lnTo>
                <a:lnTo>
                  <a:pt x="646113" y="3771900"/>
                </a:lnTo>
                <a:lnTo>
                  <a:pt x="627063" y="3810000"/>
                </a:lnTo>
                <a:lnTo>
                  <a:pt x="608013" y="3846513"/>
                </a:lnTo>
                <a:lnTo>
                  <a:pt x="592138" y="3887788"/>
                </a:lnTo>
                <a:lnTo>
                  <a:pt x="577850" y="3933825"/>
                </a:lnTo>
                <a:lnTo>
                  <a:pt x="566738" y="3986213"/>
                </a:lnTo>
                <a:lnTo>
                  <a:pt x="558800" y="4046538"/>
                </a:lnTo>
                <a:lnTo>
                  <a:pt x="557213" y="4114800"/>
                </a:lnTo>
                <a:lnTo>
                  <a:pt x="558800" y="4183063"/>
                </a:lnTo>
                <a:lnTo>
                  <a:pt x="566738" y="4243388"/>
                </a:lnTo>
                <a:lnTo>
                  <a:pt x="577850" y="4295775"/>
                </a:lnTo>
                <a:lnTo>
                  <a:pt x="592138" y="4341813"/>
                </a:lnTo>
                <a:lnTo>
                  <a:pt x="608013" y="4383088"/>
                </a:lnTo>
                <a:lnTo>
                  <a:pt x="627063" y="4419600"/>
                </a:lnTo>
                <a:lnTo>
                  <a:pt x="665163" y="4495800"/>
                </a:lnTo>
                <a:lnTo>
                  <a:pt x="681038" y="4532313"/>
                </a:lnTo>
                <a:lnTo>
                  <a:pt x="696913" y="4573588"/>
                </a:lnTo>
                <a:lnTo>
                  <a:pt x="712788" y="4619625"/>
                </a:lnTo>
                <a:lnTo>
                  <a:pt x="723900" y="4672013"/>
                </a:lnTo>
                <a:lnTo>
                  <a:pt x="730250" y="4732338"/>
                </a:lnTo>
                <a:lnTo>
                  <a:pt x="733425" y="4800600"/>
                </a:lnTo>
                <a:lnTo>
                  <a:pt x="730250" y="4868863"/>
                </a:lnTo>
                <a:lnTo>
                  <a:pt x="723900" y="4929188"/>
                </a:lnTo>
                <a:lnTo>
                  <a:pt x="712788" y="4981575"/>
                </a:lnTo>
                <a:lnTo>
                  <a:pt x="696913" y="5027613"/>
                </a:lnTo>
                <a:lnTo>
                  <a:pt x="681038" y="5068888"/>
                </a:lnTo>
                <a:lnTo>
                  <a:pt x="665163" y="5105400"/>
                </a:lnTo>
                <a:lnTo>
                  <a:pt x="646113" y="5143500"/>
                </a:lnTo>
                <a:lnTo>
                  <a:pt x="627063" y="5181600"/>
                </a:lnTo>
                <a:lnTo>
                  <a:pt x="608013" y="5218113"/>
                </a:lnTo>
                <a:lnTo>
                  <a:pt x="592138" y="5259388"/>
                </a:lnTo>
                <a:lnTo>
                  <a:pt x="577850" y="5305425"/>
                </a:lnTo>
                <a:lnTo>
                  <a:pt x="566738" y="5357813"/>
                </a:lnTo>
                <a:lnTo>
                  <a:pt x="558800" y="5418138"/>
                </a:lnTo>
                <a:lnTo>
                  <a:pt x="557213" y="5486400"/>
                </a:lnTo>
                <a:lnTo>
                  <a:pt x="558800" y="5554663"/>
                </a:lnTo>
                <a:lnTo>
                  <a:pt x="566738" y="5614988"/>
                </a:lnTo>
                <a:lnTo>
                  <a:pt x="577850" y="5667375"/>
                </a:lnTo>
                <a:lnTo>
                  <a:pt x="592138" y="5713413"/>
                </a:lnTo>
                <a:lnTo>
                  <a:pt x="608013" y="5754688"/>
                </a:lnTo>
                <a:lnTo>
                  <a:pt x="627063" y="5791200"/>
                </a:lnTo>
                <a:lnTo>
                  <a:pt x="646113" y="5829300"/>
                </a:lnTo>
                <a:lnTo>
                  <a:pt x="665163" y="5867400"/>
                </a:lnTo>
                <a:lnTo>
                  <a:pt x="681038" y="5903913"/>
                </a:lnTo>
                <a:lnTo>
                  <a:pt x="696913" y="5945188"/>
                </a:lnTo>
                <a:lnTo>
                  <a:pt x="712788" y="5991225"/>
                </a:lnTo>
                <a:lnTo>
                  <a:pt x="723900" y="6043613"/>
                </a:lnTo>
                <a:lnTo>
                  <a:pt x="730250" y="6103938"/>
                </a:lnTo>
                <a:lnTo>
                  <a:pt x="733425" y="6172200"/>
                </a:lnTo>
                <a:lnTo>
                  <a:pt x="730250" y="6240463"/>
                </a:lnTo>
                <a:lnTo>
                  <a:pt x="723900" y="6300788"/>
                </a:lnTo>
                <a:lnTo>
                  <a:pt x="712788" y="6353175"/>
                </a:lnTo>
                <a:lnTo>
                  <a:pt x="696913" y="6399213"/>
                </a:lnTo>
                <a:lnTo>
                  <a:pt x="681038" y="6440488"/>
                </a:lnTo>
                <a:lnTo>
                  <a:pt x="665163" y="6477000"/>
                </a:lnTo>
                <a:lnTo>
                  <a:pt x="646113" y="6515100"/>
                </a:lnTo>
                <a:lnTo>
                  <a:pt x="627063" y="6553200"/>
                </a:lnTo>
                <a:lnTo>
                  <a:pt x="608013" y="6589713"/>
                </a:lnTo>
                <a:lnTo>
                  <a:pt x="592138" y="6630988"/>
                </a:lnTo>
                <a:lnTo>
                  <a:pt x="577850" y="6677025"/>
                </a:lnTo>
                <a:lnTo>
                  <a:pt x="566738" y="6729413"/>
                </a:lnTo>
                <a:lnTo>
                  <a:pt x="558800" y="6789738"/>
                </a:lnTo>
                <a:lnTo>
                  <a:pt x="5572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45AC4D-F54B-1DDE-5364-0EBCF79288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1889" y="4208462"/>
            <a:ext cx="2573178" cy="2649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6D51B6-8A29-EE2D-3F39-73CC097338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5067" y="4208462"/>
            <a:ext cx="2285169" cy="264953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B82E66-408A-3CDE-C169-4C274A7B6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2286001"/>
            <a:ext cx="3996410" cy="3593591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/>
              <a:t>Opposite leaf arrangement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/>
              <a:t>Delicate (fine texture), deeply lobed, palmate leaves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/>
              <a:t>can range from green to purple depending on the cultivar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/>
              <a:t>Double terminal buds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/>
              <a:t>rounded shaped tree and sometimes have multiple trunks</a:t>
            </a:r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80D28A2-8EA4-4EF0-9056-3BDAA7290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251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1000551-F83E-4715-8E15-04E96B6A3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440" y="658883"/>
            <a:ext cx="5417084" cy="2062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Red maple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C0A849A-6609-489B-9352-93461E0F1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0480" y="0"/>
            <a:ext cx="733425" cy="6858000"/>
          </a:xfrm>
          <a:custGeom>
            <a:avLst/>
            <a:gdLst>
              <a:gd name="connsiteX0" fmla="*/ 0 w 733425"/>
              <a:gd name="connsiteY0" fmla="*/ 0 h 6858000"/>
              <a:gd name="connsiteX1" fmla="*/ 557213 w 733425"/>
              <a:gd name="connsiteY1" fmla="*/ 0 h 6858000"/>
              <a:gd name="connsiteX2" fmla="*/ 558800 w 733425"/>
              <a:gd name="connsiteY2" fmla="*/ 68263 h 6858000"/>
              <a:gd name="connsiteX3" fmla="*/ 566738 w 733425"/>
              <a:gd name="connsiteY3" fmla="*/ 128588 h 6858000"/>
              <a:gd name="connsiteX4" fmla="*/ 577850 w 733425"/>
              <a:gd name="connsiteY4" fmla="*/ 180975 h 6858000"/>
              <a:gd name="connsiteX5" fmla="*/ 592138 w 733425"/>
              <a:gd name="connsiteY5" fmla="*/ 227013 h 6858000"/>
              <a:gd name="connsiteX6" fmla="*/ 608013 w 733425"/>
              <a:gd name="connsiteY6" fmla="*/ 268288 h 6858000"/>
              <a:gd name="connsiteX7" fmla="*/ 627063 w 733425"/>
              <a:gd name="connsiteY7" fmla="*/ 304800 h 6858000"/>
              <a:gd name="connsiteX8" fmla="*/ 646113 w 733425"/>
              <a:gd name="connsiteY8" fmla="*/ 342900 h 6858000"/>
              <a:gd name="connsiteX9" fmla="*/ 665163 w 733425"/>
              <a:gd name="connsiteY9" fmla="*/ 381000 h 6858000"/>
              <a:gd name="connsiteX10" fmla="*/ 681038 w 733425"/>
              <a:gd name="connsiteY10" fmla="*/ 417513 h 6858000"/>
              <a:gd name="connsiteX11" fmla="*/ 696913 w 733425"/>
              <a:gd name="connsiteY11" fmla="*/ 458788 h 6858000"/>
              <a:gd name="connsiteX12" fmla="*/ 712788 w 733425"/>
              <a:gd name="connsiteY12" fmla="*/ 504825 h 6858000"/>
              <a:gd name="connsiteX13" fmla="*/ 723900 w 733425"/>
              <a:gd name="connsiteY13" fmla="*/ 557213 h 6858000"/>
              <a:gd name="connsiteX14" fmla="*/ 730250 w 733425"/>
              <a:gd name="connsiteY14" fmla="*/ 617538 h 6858000"/>
              <a:gd name="connsiteX15" fmla="*/ 733425 w 733425"/>
              <a:gd name="connsiteY15" fmla="*/ 685800 h 6858000"/>
              <a:gd name="connsiteX16" fmla="*/ 730250 w 733425"/>
              <a:gd name="connsiteY16" fmla="*/ 754063 h 6858000"/>
              <a:gd name="connsiteX17" fmla="*/ 723900 w 733425"/>
              <a:gd name="connsiteY17" fmla="*/ 814388 h 6858000"/>
              <a:gd name="connsiteX18" fmla="*/ 712788 w 733425"/>
              <a:gd name="connsiteY18" fmla="*/ 866775 h 6858000"/>
              <a:gd name="connsiteX19" fmla="*/ 696913 w 733425"/>
              <a:gd name="connsiteY19" fmla="*/ 912813 h 6858000"/>
              <a:gd name="connsiteX20" fmla="*/ 681038 w 733425"/>
              <a:gd name="connsiteY20" fmla="*/ 954088 h 6858000"/>
              <a:gd name="connsiteX21" fmla="*/ 665163 w 733425"/>
              <a:gd name="connsiteY21" fmla="*/ 990600 h 6858000"/>
              <a:gd name="connsiteX22" fmla="*/ 646113 w 733425"/>
              <a:gd name="connsiteY22" fmla="*/ 1028700 h 6858000"/>
              <a:gd name="connsiteX23" fmla="*/ 627063 w 733425"/>
              <a:gd name="connsiteY23" fmla="*/ 1066800 h 6858000"/>
              <a:gd name="connsiteX24" fmla="*/ 608013 w 733425"/>
              <a:gd name="connsiteY24" fmla="*/ 1103313 h 6858000"/>
              <a:gd name="connsiteX25" fmla="*/ 592138 w 733425"/>
              <a:gd name="connsiteY25" fmla="*/ 1144588 h 6858000"/>
              <a:gd name="connsiteX26" fmla="*/ 577850 w 733425"/>
              <a:gd name="connsiteY26" fmla="*/ 1190625 h 6858000"/>
              <a:gd name="connsiteX27" fmla="*/ 566738 w 733425"/>
              <a:gd name="connsiteY27" fmla="*/ 1243013 h 6858000"/>
              <a:gd name="connsiteX28" fmla="*/ 558800 w 733425"/>
              <a:gd name="connsiteY28" fmla="*/ 1303338 h 6858000"/>
              <a:gd name="connsiteX29" fmla="*/ 557213 w 733425"/>
              <a:gd name="connsiteY29" fmla="*/ 1371600 h 6858000"/>
              <a:gd name="connsiteX30" fmla="*/ 558800 w 733425"/>
              <a:gd name="connsiteY30" fmla="*/ 1439863 h 6858000"/>
              <a:gd name="connsiteX31" fmla="*/ 566738 w 733425"/>
              <a:gd name="connsiteY31" fmla="*/ 1500188 h 6858000"/>
              <a:gd name="connsiteX32" fmla="*/ 577850 w 733425"/>
              <a:gd name="connsiteY32" fmla="*/ 1552575 h 6858000"/>
              <a:gd name="connsiteX33" fmla="*/ 592138 w 733425"/>
              <a:gd name="connsiteY33" fmla="*/ 1598613 h 6858000"/>
              <a:gd name="connsiteX34" fmla="*/ 608013 w 733425"/>
              <a:gd name="connsiteY34" fmla="*/ 1639888 h 6858000"/>
              <a:gd name="connsiteX35" fmla="*/ 627063 w 733425"/>
              <a:gd name="connsiteY35" fmla="*/ 1676400 h 6858000"/>
              <a:gd name="connsiteX36" fmla="*/ 646113 w 733425"/>
              <a:gd name="connsiteY36" fmla="*/ 1714500 h 6858000"/>
              <a:gd name="connsiteX37" fmla="*/ 665163 w 733425"/>
              <a:gd name="connsiteY37" fmla="*/ 1752600 h 6858000"/>
              <a:gd name="connsiteX38" fmla="*/ 681038 w 733425"/>
              <a:gd name="connsiteY38" fmla="*/ 1789113 h 6858000"/>
              <a:gd name="connsiteX39" fmla="*/ 696913 w 733425"/>
              <a:gd name="connsiteY39" fmla="*/ 1830388 h 6858000"/>
              <a:gd name="connsiteX40" fmla="*/ 712788 w 733425"/>
              <a:gd name="connsiteY40" fmla="*/ 1876425 h 6858000"/>
              <a:gd name="connsiteX41" fmla="*/ 723900 w 733425"/>
              <a:gd name="connsiteY41" fmla="*/ 1928813 h 6858000"/>
              <a:gd name="connsiteX42" fmla="*/ 730250 w 733425"/>
              <a:gd name="connsiteY42" fmla="*/ 1989138 h 6858000"/>
              <a:gd name="connsiteX43" fmla="*/ 733425 w 733425"/>
              <a:gd name="connsiteY43" fmla="*/ 2057400 h 6858000"/>
              <a:gd name="connsiteX44" fmla="*/ 730250 w 733425"/>
              <a:gd name="connsiteY44" fmla="*/ 2125663 h 6858000"/>
              <a:gd name="connsiteX45" fmla="*/ 723900 w 733425"/>
              <a:gd name="connsiteY45" fmla="*/ 2185988 h 6858000"/>
              <a:gd name="connsiteX46" fmla="*/ 712788 w 733425"/>
              <a:gd name="connsiteY46" fmla="*/ 2238375 h 6858000"/>
              <a:gd name="connsiteX47" fmla="*/ 696913 w 733425"/>
              <a:gd name="connsiteY47" fmla="*/ 2284413 h 6858000"/>
              <a:gd name="connsiteX48" fmla="*/ 681038 w 733425"/>
              <a:gd name="connsiteY48" fmla="*/ 2325688 h 6858000"/>
              <a:gd name="connsiteX49" fmla="*/ 665163 w 733425"/>
              <a:gd name="connsiteY49" fmla="*/ 2362200 h 6858000"/>
              <a:gd name="connsiteX50" fmla="*/ 646113 w 733425"/>
              <a:gd name="connsiteY50" fmla="*/ 2400300 h 6858000"/>
              <a:gd name="connsiteX51" fmla="*/ 627063 w 733425"/>
              <a:gd name="connsiteY51" fmla="*/ 2438400 h 6858000"/>
              <a:gd name="connsiteX52" fmla="*/ 608013 w 733425"/>
              <a:gd name="connsiteY52" fmla="*/ 2474913 h 6858000"/>
              <a:gd name="connsiteX53" fmla="*/ 592138 w 733425"/>
              <a:gd name="connsiteY53" fmla="*/ 2516188 h 6858000"/>
              <a:gd name="connsiteX54" fmla="*/ 577850 w 733425"/>
              <a:gd name="connsiteY54" fmla="*/ 2562225 h 6858000"/>
              <a:gd name="connsiteX55" fmla="*/ 566738 w 733425"/>
              <a:gd name="connsiteY55" fmla="*/ 2614613 h 6858000"/>
              <a:gd name="connsiteX56" fmla="*/ 558800 w 733425"/>
              <a:gd name="connsiteY56" fmla="*/ 2674938 h 6858000"/>
              <a:gd name="connsiteX57" fmla="*/ 557213 w 733425"/>
              <a:gd name="connsiteY57" fmla="*/ 2743200 h 6858000"/>
              <a:gd name="connsiteX58" fmla="*/ 558800 w 733425"/>
              <a:gd name="connsiteY58" fmla="*/ 2811463 h 6858000"/>
              <a:gd name="connsiteX59" fmla="*/ 566738 w 733425"/>
              <a:gd name="connsiteY59" fmla="*/ 2871788 h 6858000"/>
              <a:gd name="connsiteX60" fmla="*/ 577850 w 733425"/>
              <a:gd name="connsiteY60" fmla="*/ 2924175 h 6858000"/>
              <a:gd name="connsiteX61" fmla="*/ 592138 w 733425"/>
              <a:gd name="connsiteY61" fmla="*/ 2970213 h 6858000"/>
              <a:gd name="connsiteX62" fmla="*/ 608013 w 733425"/>
              <a:gd name="connsiteY62" fmla="*/ 3011488 h 6858000"/>
              <a:gd name="connsiteX63" fmla="*/ 627063 w 733425"/>
              <a:gd name="connsiteY63" fmla="*/ 3048000 h 6858000"/>
              <a:gd name="connsiteX64" fmla="*/ 646113 w 733425"/>
              <a:gd name="connsiteY64" fmla="*/ 3086100 h 6858000"/>
              <a:gd name="connsiteX65" fmla="*/ 665163 w 733425"/>
              <a:gd name="connsiteY65" fmla="*/ 3124200 h 6858000"/>
              <a:gd name="connsiteX66" fmla="*/ 681038 w 733425"/>
              <a:gd name="connsiteY66" fmla="*/ 3160713 h 6858000"/>
              <a:gd name="connsiteX67" fmla="*/ 696913 w 733425"/>
              <a:gd name="connsiteY67" fmla="*/ 3201988 h 6858000"/>
              <a:gd name="connsiteX68" fmla="*/ 712788 w 733425"/>
              <a:gd name="connsiteY68" fmla="*/ 3248025 h 6858000"/>
              <a:gd name="connsiteX69" fmla="*/ 723900 w 733425"/>
              <a:gd name="connsiteY69" fmla="*/ 3300413 h 6858000"/>
              <a:gd name="connsiteX70" fmla="*/ 730250 w 733425"/>
              <a:gd name="connsiteY70" fmla="*/ 3360738 h 6858000"/>
              <a:gd name="connsiteX71" fmla="*/ 733425 w 733425"/>
              <a:gd name="connsiteY71" fmla="*/ 3427413 h 6858000"/>
              <a:gd name="connsiteX72" fmla="*/ 730250 w 733425"/>
              <a:gd name="connsiteY72" fmla="*/ 3497263 h 6858000"/>
              <a:gd name="connsiteX73" fmla="*/ 723900 w 733425"/>
              <a:gd name="connsiteY73" fmla="*/ 3557588 h 6858000"/>
              <a:gd name="connsiteX74" fmla="*/ 712788 w 733425"/>
              <a:gd name="connsiteY74" fmla="*/ 3609975 h 6858000"/>
              <a:gd name="connsiteX75" fmla="*/ 696913 w 733425"/>
              <a:gd name="connsiteY75" fmla="*/ 3656013 h 6858000"/>
              <a:gd name="connsiteX76" fmla="*/ 681038 w 733425"/>
              <a:gd name="connsiteY76" fmla="*/ 3697288 h 6858000"/>
              <a:gd name="connsiteX77" fmla="*/ 665163 w 733425"/>
              <a:gd name="connsiteY77" fmla="*/ 3733800 h 6858000"/>
              <a:gd name="connsiteX78" fmla="*/ 646113 w 733425"/>
              <a:gd name="connsiteY78" fmla="*/ 3771900 h 6858000"/>
              <a:gd name="connsiteX79" fmla="*/ 627063 w 733425"/>
              <a:gd name="connsiteY79" fmla="*/ 3810000 h 6858000"/>
              <a:gd name="connsiteX80" fmla="*/ 608013 w 733425"/>
              <a:gd name="connsiteY80" fmla="*/ 3846513 h 6858000"/>
              <a:gd name="connsiteX81" fmla="*/ 592138 w 733425"/>
              <a:gd name="connsiteY81" fmla="*/ 3887788 h 6858000"/>
              <a:gd name="connsiteX82" fmla="*/ 577850 w 733425"/>
              <a:gd name="connsiteY82" fmla="*/ 3933825 h 6858000"/>
              <a:gd name="connsiteX83" fmla="*/ 566738 w 733425"/>
              <a:gd name="connsiteY83" fmla="*/ 3986213 h 6858000"/>
              <a:gd name="connsiteX84" fmla="*/ 558800 w 733425"/>
              <a:gd name="connsiteY84" fmla="*/ 4046538 h 6858000"/>
              <a:gd name="connsiteX85" fmla="*/ 557213 w 733425"/>
              <a:gd name="connsiteY85" fmla="*/ 4114800 h 6858000"/>
              <a:gd name="connsiteX86" fmla="*/ 558800 w 733425"/>
              <a:gd name="connsiteY86" fmla="*/ 4183063 h 6858000"/>
              <a:gd name="connsiteX87" fmla="*/ 566738 w 733425"/>
              <a:gd name="connsiteY87" fmla="*/ 4243388 h 6858000"/>
              <a:gd name="connsiteX88" fmla="*/ 577850 w 733425"/>
              <a:gd name="connsiteY88" fmla="*/ 4295775 h 6858000"/>
              <a:gd name="connsiteX89" fmla="*/ 592138 w 733425"/>
              <a:gd name="connsiteY89" fmla="*/ 4341813 h 6858000"/>
              <a:gd name="connsiteX90" fmla="*/ 608013 w 733425"/>
              <a:gd name="connsiteY90" fmla="*/ 4383088 h 6858000"/>
              <a:gd name="connsiteX91" fmla="*/ 627063 w 733425"/>
              <a:gd name="connsiteY91" fmla="*/ 4419600 h 6858000"/>
              <a:gd name="connsiteX92" fmla="*/ 665163 w 733425"/>
              <a:gd name="connsiteY92" fmla="*/ 4495800 h 6858000"/>
              <a:gd name="connsiteX93" fmla="*/ 681038 w 733425"/>
              <a:gd name="connsiteY93" fmla="*/ 4532313 h 6858000"/>
              <a:gd name="connsiteX94" fmla="*/ 696913 w 733425"/>
              <a:gd name="connsiteY94" fmla="*/ 4573588 h 6858000"/>
              <a:gd name="connsiteX95" fmla="*/ 712788 w 733425"/>
              <a:gd name="connsiteY95" fmla="*/ 4619625 h 6858000"/>
              <a:gd name="connsiteX96" fmla="*/ 723900 w 733425"/>
              <a:gd name="connsiteY96" fmla="*/ 4672013 h 6858000"/>
              <a:gd name="connsiteX97" fmla="*/ 730250 w 733425"/>
              <a:gd name="connsiteY97" fmla="*/ 4732338 h 6858000"/>
              <a:gd name="connsiteX98" fmla="*/ 733425 w 733425"/>
              <a:gd name="connsiteY98" fmla="*/ 4800600 h 6858000"/>
              <a:gd name="connsiteX99" fmla="*/ 730250 w 733425"/>
              <a:gd name="connsiteY99" fmla="*/ 4868863 h 6858000"/>
              <a:gd name="connsiteX100" fmla="*/ 723900 w 733425"/>
              <a:gd name="connsiteY100" fmla="*/ 4929188 h 6858000"/>
              <a:gd name="connsiteX101" fmla="*/ 712788 w 733425"/>
              <a:gd name="connsiteY101" fmla="*/ 4981575 h 6858000"/>
              <a:gd name="connsiteX102" fmla="*/ 696913 w 733425"/>
              <a:gd name="connsiteY102" fmla="*/ 5027613 h 6858000"/>
              <a:gd name="connsiteX103" fmla="*/ 681038 w 733425"/>
              <a:gd name="connsiteY103" fmla="*/ 5068888 h 6858000"/>
              <a:gd name="connsiteX104" fmla="*/ 665163 w 733425"/>
              <a:gd name="connsiteY104" fmla="*/ 5105400 h 6858000"/>
              <a:gd name="connsiteX105" fmla="*/ 646113 w 733425"/>
              <a:gd name="connsiteY105" fmla="*/ 5143500 h 6858000"/>
              <a:gd name="connsiteX106" fmla="*/ 627063 w 733425"/>
              <a:gd name="connsiteY106" fmla="*/ 5181600 h 6858000"/>
              <a:gd name="connsiteX107" fmla="*/ 608013 w 733425"/>
              <a:gd name="connsiteY107" fmla="*/ 5218113 h 6858000"/>
              <a:gd name="connsiteX108" fmla="*/ 592138 w 733425"/>
              <a:gd name="connsiteY108" fmla="*/ 5259388 h 6858000"/>
              <a:gd name="connsiteX109" fmla="*/ 577850 w 733425"/>
              <a:gd name="connsiteY109" fmla="*/ 5305425 h 6858000"/>
              <a:gd name="connsiteX110" fmla="*/ 566738 w 733425"/>
              <a:gd name="connsiteY110" fmla="*/ 5357813 h 6858000"/>
              <a:gd name="connsiteX111" fmla="*/ 558800 w 733425"/>
              <a:gd name="connsiteY111" fmla="*/ 5418138 h 6858000"/>
              <a:gd name="connsiteX112" fmla="*/ 557213 w 733425"/>
              <a:gd name="connsiteY112" fmla="*/ 5486400 h 6858000"/>
              <a:gd name="connsiteX113" fmla="*/ 558800 w 733425"/>
              <a:gd name="connsiteY113" fmla="*/ 5554663 h 6858000"/>
              <a:gd name="connsiteX114" fmla="*/ 566738 w 733425"/>
              <a:gd name="connsiteY114" fmla="*/ 5614988 h 6858000"/>
              <a:gd name="connsiteX115" fmla="*/ 577850 w 733425"/>
              <a:gd name="connsiteY115" fmla="*/ 5667375 h 6858000"/>
              <a:gd name="connsiteX116" fmla="*/ 592138 w 733425"/>
              <a:gd name="connsiteY116" fmla="*/ 5713413 h 6858000"/>
              <a:gd name="connsiteX117" fmla="*/ 608013 w 733425"/>
              <a:gd name="connsiteY117" fmla="*/ 5754688 h 6858000"/>
              <a:gd name="connsiteX118" fmla="*/ 627063 w 733425"/>
              <a:gd name="connsiteY118" fmla="*/ 5791200 h 6858000"/>
              <a:gd name="connsiteX119" fmla="*/ 646113 w 733425"/>
              <a:gd name="connsiteY119" fmla="*/ 5829300 h 6858000"/>
              <a:gd name="connsiteX120" fmla="*/ 665163 w 733425"/>
              <a:gd name="connsiteY120" fmla="*/ 5867400 h 6858000"/>
              <a:gd name="connsiteX121" fmla="*/ 681038 w 733425"/>
              <a:gd name="connsiteY121" fmla="*/ 5903913 h 6858000"/>
              <a:gd name="connsiteX122" fmla="*/ 696913 w 733425"/>
              <a:gd name="connsiteY122" fmla="*/ 5945188 h 6858000"/>
              <a:gd name="connsiteX123" fmla="*/ 712788 w 733425"/>
              <a:gd name="connsiteY123" fmla="*/ 5991225 h 6858000"/>
              <a:gd name="connsiteX124" fmla="*/ 723900 w 733425"/>
              <a:gd name="connsiteY124" fmla="*/ 6043613 h 6858000"/>
              <a:gd name="connsiteX125" fmla="*/ 730250 w 733425"/>
              <a:gd name="connsiteY125" fmla="*/ 6103938 h 6858000"/>
              <a:gd name="connsiteX126" fmla="*/ 733425 w 733425"/>
              <a:gd name="connsiteY126" fmla="*/ 6172200 h 6858000"/>
              <a:gd name="connsiteX127" fmla="*/ 730250 w 733425"/>
              <a:gd name="connsiteY127" fmla="*/ 6240463 h 6858000"/>
              <a:gd name="connsiteX128" fmla="*/ 723900 w 733425"/>
              <a:gd name="connsiteY128" fmla="*/ 6300788 h 6858000"/>
              <a:gd name="connsiteX129" fmla="*/ 712788 w 733425"/>
              <a:gd name="connsiteY129" fmla="*/ 6353175 h 6858000"/>
              <a:gd name="connsiteX130" fmla="*/ 696913 w 733425"/>
              <a:gd name="connsiteY130" fmla="*/ 6399213 h 6858000"/>
              <a:gd name="connsiteX131" fmla="*/ 681038 w 733425"/>
              <a:gd name="connsiteY131" fmla="*/ 6440488 h 6858000"/>
              <a:gd name="connsiteX132" fmla="*/ 665163 w 733425"/>
              <a:gd name="connsiteY132" fmla="*/ 6477000 h 6858000"/>
              <a:gd name="connsiteX133" fmla="*/ 646113 w 733425"/>
              <a:gd name="connsiteY133" fmla="*/ 6515100 h 6858000"/>
              <a:gd name="connsiteX134" fmla="*/ 627063 w 733425"/>
              <a:gd name="connsiteY134" fmla="*/ 6553200 h 6858000"/>
              <a:gd name="connsiteX135" fmla="*/ 608013 w 733425"/>
              <a:gd name="connsiteY135" fmla="*/ 6589713 h 6858000"/>
              <a:gd name="connsiteX136" fmla="*/ 592138 w 733425"/>
              <a:gd name="connsiteY136" fmla="*/ 6630988 h 6858000"/>
              <a:gd name="connsiteX137" fmla="*/ 577850 w 733425"/>
              <a:gd name="connsiteY137" fmla="*/ 6677025 h 6858000"/>
              <a:gd name="connsiteX138" fmla="*/ 566738 w 733425"/>
              <a:gd name="connsiteY138" fmla="*/ 6729413 h 6858000"/>
              <a:gd name="connsiteX139" fmla="*/ 558800 w 733425"/>
              <a:gd name="connsiteY139" fmla="*/ 6789738 h 6858000"/>
              <a:gd name="connsiteX140" fmla="*/ 557213 w 733425"/>
              <a:gd name="connsiteY140" fmla="*/ 6858000 h 6858000"/>
              <a:gd name="connsiteX141" fmla="*/ 0 w 73342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33425" h="6858000">
                <a:moveTo>
                  <a:pt x="0" y="0"/>
                </a:moveTo>
                <a:lnTo>
                  <a:pt x="557213" y="0"/>
                </a:lnTo>
                <a:lnTo>
                  <a:pt x="558800" y="68263"/>
                </a:lnTo>
                <a:lnTo>
                  <a:pt x="566738" y="128588"/>
                </a:lnTo>
                <a:lnTo>
                  <a:pt x="577850" y="180975"/>
                </a:lnTo>
                <a:lnTo>
                  <a:pt x="592138" y="227013"/>
                </a:lnTo>
                <a:lnTo>
                  <a:pt x="608013" y="268288"/>
                </a:lnTo>
                <a:lnTo>
                  <a:pt x="627063" y="304800"/>
                </a:lnTo>
                <a:lnTo>
                  <a:pt x="646113" y="342900"/>
                </a:lnTo>
                <a:lnTo>
                  <a:pt x="665163" y="381000"/>
                </a:lnTo>
                <a:lnTo>
                  <a:pt x="681038" y="417513"/>
                </a:lnTo>
                <a:lnTo>
                  <a:pt x="696913" y="458788"/>
                </a:lnTo>
                <a:lnTo>
                  <a:pt x="712788" y="504825"/>
                </a:lnTo>
                <a:lnTo>
                  <a:pt x="723900" y="557213"/>
                </a:lnTo>
                <a:lnTo>
                  <a:pt x="730250" y="617538"/>
                </a:lnTo>
                <a:lnTo>
                  <a:pt x="733425" y="685800"/>
                </a:lnTo>
                <a:lnTo>
                  <a:pt x="730250" y="754063"/>
                </a:lnTo>
                <a:lnTo>
                  <a:pt x="723900" y="814388"/>
                </a:lnTo>
                <a:lnTo>
                  <a:pt x="712788" y="866775"/>
                </a:lnTo>
                <a:lnTo>
                  <a:pt x="696913" y="912813"/>
                </a:lnTo>
                <a:lnTo>
                  <a:pt x="681038" y="954088"/>
                </a:lnTo>
                <a:lnTo>
                  <a:pt x="665163" y="990600"/>
                </a:lnTo>
                <a:lnTo>
                  <a:pt x="646113" y="1028700"/>
                </a:lnTo>
                <a:lnTo>
                  <a:pt x="627063" y="1066800"/>
                </a:lnTo>
                <a:lnTo>
                  <a:pt x="608013" y="1103313"/>
                </a:lnTo>
                <a:lnTo>
                  <a:pt x="592138" y="1144588"/>
                </a:lnTo>
                <a:lnTo>
                  <a:pt x="577850" y="1190625"/>
                </a:lnTo>
                <a:lnTo>
                  <a:pt x="566738" y="1243013"/>
                </a:lnTo>
                <a:lnTo>
                  <a:pt x="558800" y="1303338"/>
                </a:lnTo>
                <a:lnTo>
                  <a:pt x="557213" y="1371600"/>
                </a:lnTo>
                <a:lnTo>
                  <a:pt x="558800" y="1439863"/>
                </a:lnTo>
                <a:lnTo>
                  <a:pt x="566738" y="1500188"/>
                </a:lnTo>
                <a:lnTo>
                  <a:pt x="577850" y="1552575"/>
                </a:lnTo>
                <a:lnTo>
                  <a:pt x="592138" y="1598613"/>
                </a:lnTo>
                <a:lnTo>
                  <a:pt x="608013" y="1639888"/>
                </a:lnTo>
                <a:lnTo>
                  <a:pt x="627063" y="1676400"/>
                </a:lnTo>
                <a:lnTo>
                  <a:pt x="646113" y="1714500"/>
                </a:lnTo>
                <a:lnTo>
                  <a:pt x="665163" y="1752600"/>
                </a:lnTo>
                <a:lnTo>
                  <a:pt x="681038" y="1789113"/>
                </a:lnTo>
                <a:lnTo>
                  <a:pt x="696913" y="1830388"/>
                </a:lnTo>
                <a:lnTo>
                  <a:pt x="712788" y="1876425"/>
                </a:lnTo>
                <a:lnTo>
                  <a:pt x="723900" y="1928813"/>
                </a:lnTo>
                <a:lnTo>
                  <a:pt x="730250" y="1989138"/>
                </a:lnTo>
                <a:lnTo>
                  <a:pt x="733425" y="2057400"/>
                </a:lnTo>
                <a:lnTo>
                  <a:pt x="730250" y="2125663"/>
                </a:lnTo>
                <a:lnTo>
                  <a:pt x="723900" y="2185988"/>
                </a:lnTo>
                <a:lnTo>
                  <a:pt x="712788" y="2238375"/>
                </a:lnTo>
                <a:lnTo>
                  <a:pt x="696913" y="2284413"/>
                </a:lnTo>
                <a:lnTo>
                  <a:pt x="681038" y="2325688"/>
                </a:lnTo>
                <a:lnTo>
                  <a:pt x="665163" y="2362200"/>
                </a:lnTo>
                <a:lnTo>
                  <a:pt x="646113" y="2400300"/>
                </a:lnTo>
                <a:lnTo>
                  <a:pt x="627063" y="2438400"/>
                </a:lnTo>
                <a:lnTo>
                  <a:pt x="608013" y="2474913"/>
                </a:lnTo>
                <a:lnTo>
                  <a:pt x="592138" y="2516188"/>
                </a:lnTo>
                <a:lnTo>
                  <a:pt x="577850" y="2562225"/>
                </a:lnTo>
                <a:lnTo>
                  <a:pt x="566738" y="2614613"/>
                </a:lnTo>
                <a:lnTo>
                  <a:pt x="558800" y="2674938"/>
                </a:lnTo>
                <a:lnTo>
                  <a:pt x="557213" y="2743200"/>
                </a:lnTo>
                <a:lnTo>
                  <a:pt x="558800" y="2811463"/>
                </a:lnTo>
                <a:lnTo>
                  <a:pt x="566738" y="2871788"/>
                </a:lnTo>
                <a:lnTo>
                  <a:pt x="577850" y="2924175"/>
                </a:lnTo>
                <a:lnTo>
                  <a:pt x="592138" y="2970213"/>
                </a:lnTo>
                <a:lnTo>
                  <a:pt x="608013" y="3011488"/>
                </a:lnTo>
                <a:lnTo>
                  <a:pt x="627063" y="3048000"/>
                </a:lnTo>
                <a:lnTo>
                  <a:pt x="646113" y="3086100"/>
                </a:lnTo>
                <a:lnTo>
                  <a:pt x="665163" y="3124200"/>
                </a:lnTo>
                <a:lnTo>
                  <a:pt x="681038" y="3160713"/>
                </a:lnTo>
                <a:lnTo>
                  <a:pt x="696913" y="3201988"/>
                </a:lnTo>
                <a:lnTo>
                  <a:pt x="712788" y="3248025"/>
                </a:lnTo>
                <a:lnTo>
                  <a:pt x="723900" y="3300413"/>
                </a:lnTo>
                <a:lnTo>
                  <a:pt x="730250" y="3360738"/>
                </a:lnTo>
                <a:lnTo>
                  <a:pt x="733425" y="3427413"/>
                </a:lnTo>
                <a:lnTo>
                  <a:pt x="730250" y="3497263"/>
                </a:lnTo>
                <a:lnTo>
                  <a:pt x="723900" y="3557588"/>
                </a:lnTo>
                <a:lnTo>
                  <a:pt x="712788" y="3609975"/>
                </a:lnTo>
                <a:lnTo>
                  <a:pt x="696913" y="3656013"/>
                </a:lnTo>
                <a:lnTo>
                  <a:pt x="681038" y="3697288"/>
                </a:lnTo>
                <a:lnTo>
                  <a:pt x="665163" y="3733800"/>
                </a:lnTo>
                <a:lnTo>
                  <a:pt x="646113" y="3771900"/>
                </a:lnTo>
                <a:lnTo>
                  <a:pt x="627063" y="3810000"/>
                </a:lnTo>
                <a:lnTo>
                  <a:pt x="608013" y="3846513"/>
                </a:lnTo>
                <a:lnTo>
                  <a:pt x="592138" y="3887788"/>
                </a:lnTo>
                <a:lnTo>
                  <a:pt x="577850" y="3933825"/>
                </a:lnTo>
                <a:lnTo>
                  <a:pt x="566738" y="3986213"/>
                </a:lnTo>
                <a:lnTo>
                  <a:pt x="558800" y="4046538"/>
                </a:lnTo>
                <a:lnTo>
                  <a:pt x="557213" y="4114800"/>
                </a:lnTo>
                <a:lnTo>
                  <a:pt x="558800" y="4183063"/>
                </a:lnTo>
                <a:lnTo>
                  <a:pt x="566738" y="4243388"/>
                </a:lnTo>
                <a:lnTo>
                  <a:pt x="577850" y="4295775"/>
                </a:lnTo>
                <a:lnTo>
                  <a:pt x="592138" y="4341813"/>
                </a:lnTo>
                <a:lnTo>
                  <a:pt x="608013" y="4383088"/>
                </a:lnTo>
                <a:lnTo>
                  <a:pt x="627063" y="4419600"/>
                </a:lnTo>
                <a:lnTo>
                  <a:pt x="665163" y="4495800"/>
                </a:lnTo>
                <a:lnTo>
                  <a:pt x="681038" y="4532313"/>
                </a:lnTo>
                <a:lnTo>
                  <a:pt x="696913" y="4573588"/>
                </a:lnTo>
                <a:lnTo>
                  <a:pt x="712788" y="4619625"/>
                </a:lnTo>
                <a:lnTo>
                  <a:pt x="723900" y="4672013"/>
                </a:lnTo>
                <a:lnTo>
                  <a:pt x="730250" y="4732338"/>
                </a:lnTo>
                <a:lnTo>
                  <a:pt x="733425" y="4800600"/>
                </a:lnTo>
                <a:lnTo>
                  <a:pt x="730250" y="4868863"/>
                </a:lnTo>
                <a:lnTo>
                  <a:pt x="723900" y="4929188"/>
                </a:lnTo>
                <a:lnTo>
                  <a:pt x="712788" y="4981575"/>
                </a:lnTo>
                <a:lnTo>
                  <a:pt x="696913" y="5027613"/>
                </a:lnTo>
                <a:lnTo>
                  <a:pt x="681038" y="5068888"/>
                </a:lnTo>
                <a:lnTo>
                  <a:pt x="665163" y="5105400"/>
                </a:lnTo>
                <a:lnTo>
                  <a:pt x="646113" y="5143500"/>
                </a:lnTo>
                <a:lnTo>
                  <a:pt x="627063" y="5181600"/>
                </a:lnTo>
                <a:lnTo>
                  <a:pt x="608013" y="5218113"/>
                </a:lnTo>
                <a:lnTo>
                  <a:pt x="592138" y="5259388"/>
                </a:lnTo>
                <a:lnTo>
                  <a:pt x="577850" y="5305425"/>
                </a:lnTo>
                <a:lnTo>
                  <a:pt x="566738" y="5357813"/>
                </a:lnTo>
                <a:lnTo>
                  <a:pt x="558800" y="5418138"/>
                </a:lnTo>
                <a:lnTo>
                  <a:pt x="557213" y="5486400"/>
                </a:lnTo>
                <a:lnTo>
                  <a:pt x="558800" y="5554663"/>
                </a:lnTo>
                <a:lnTo>
                  <a:pt x="566738" y="5614988"/>
                </a:lnTo>
                <a:lnTo>
                  <a:pt x="577850" y="5667375"/>
                </a:lnTo>
                <a:lnTo>
                  <a:pt x="592138" y="5713413"/>
                </a:lnTo>
                <a:lnTo>
                  <a:pt x="608013" y="5754688"/>
                </a:lnTo>
                <a:lnTo>
                  <a:pt x="627063" y="5791200"/>
                </a:lnTo>
                <a:lnTo>
                  <a:pt x="646113" y="5829300"/>
                </a:lnTo>
                <a:lnTo>
                  <a:pt x="665163" y="5867400"/>
                </a:lnTo>
                <a:lnTo>
                  <a:pt x="681038" y="5903913"/>
                </a:lnTo>
                <a:lnTo>
                  <a:pt x="696913" y="5945188"/>
                </a:lnTo>
                <a:lnTo>
                  <a:pt x="712788" y="5991225"/>
                </a:lnTo>
                <a:lnTo>
                  <a:pt x="723900" y="6043613"/>
                </a:lnTo>
                <a:lnTo>
                  <a:pt x="730250" y="6103938"/>
                </a:lnTo>
                <a:lnTo>
                  <a:pt x="733425" y="6172200"/>
                </a:lnTo>
                <a:lnTo>
                  <a:pt x="730250" y="6240463"/>
                </a:lnTo>
                <a:lnTo>
                  <a:pt x="723900" y="6300788"/>
                </a:lnTo>
                <a:lnTo>
                  <a:pt x="712788" y="6353175"/>
                </a:lnTo>
                <a:lnTo>
                  <a:pt x="696913" y="6399213"/>
                </a:lnTo>
                <a:lnTo>
                  <a:pt x="681038" y="6440488"/>
                </a:lnTo>
                <a:lnTo>
                  <a:pt x="665163" y="6477000"/>
                </a:lnTo>
                <a:lnTo>
                  <a:pt x="646113" y="6515100"/>
                </a:lnTo>
                <a:lnTo>
                  <a:pt x="627063" y="6553200"/>
                </a:lnTo>
                <a:lnTo>
                  <a:pt x="608013" y="6589713"/>
                </a:lnTo>
                <a:lnTo>
                  <a:pt x="592138" y="6630988"/>
                </a:lnTo>
                <a:lnTo>
                  <a:pt x="577850" y="6677025"/>
                </a:lnTo>
                <a:lnTo>
                  <a:pt x="566738" y="6729413"/>
                </a:lnTo>
                <a:lnTo>
                  <a:pt x="558800" y="6789738"/>
                </a:lnTo>
                <a:lnTo>
                  <a:pt x="5572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DF0ECC-267E-A7B8-7849-41EAF06D35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7429577" y="2"/>
            <a:ext cx="2836292" cy="40256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0D728B-EC7F-70B8-E8E2-8DE3020CAD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8156" y="5"/>
            <a:ext cx="1813845" cy="257745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48D6B25-A796-484F-D894-6C2527261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409" y="2221741"/>
            <a:ext cx="5417084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sz="1800" dirty="0"/>
              <a:t>Opposite, simple leaf with a red petiole (stem)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800" dirty="0"/>
              <a:t>3 lobbed leaf - RED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800" dirty="0"/>
              <a:t>Clusters of seeds that have wings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800" dirty="0"/>
              <a:t>Leaves turn bright red in fall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D69AC7-B05B-FA47-E913-D18BC23C67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576" y="4131093"/>
            <a:ext cx="4762418" cy="27269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4602C-8264-D271-C4C6-4BC08A04BAB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549" y="3812583"/>
            <a:ext cx="3513469" cy="30471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90DC82-F0AF-8EE5-C7BE-DE39EFEAD08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0820" y="2266104"/>
            <a:ext cx="2199409" cy="175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223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9BBD8C9-486F-459C-AC5E-3F2327F2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78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802" y="645105"/>
            <a:ext cx="4339827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Sugar maple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C5FEBD1-EE60-4C83-8F5E-CEAAAB73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E8D082-E0E7-4156-8BB6-E3A54846FB3E}"/>
              </a:ext>
            </a:extLst>
          </p:cNvPr>
          <p:cNvSpPr txBox="1"/>
          <p:nvPr/>
        </p:nvSpPr>
        <p:spPr>
          <a:xfrm>
            <a:off x="1127760" y="2286001"/>
            <a:ext cx="42387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Opposite simple leaf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lobbed leaf - S-U-G-A-R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Turn vibrant shades of red, orange, and yellow in the fall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Pencil point bud</a:t>
            </a:r>
          </a:p>
        </p:txBody>
      </p:sp>
      <p:pic>
        <p:nvPicPr>
          <p:cNvPr id="6" name="Picture 5" descr="A close-up of a leaf&#10;&#10;Description automatically generated">
            <a:extLst>
              <a:ext uri="{FF2B5EF4-FFF2-40B4-BE49-F238E27FC236}">
                <a16:creationId xmlns:a16="http://schemas.microsoft.com/office/drawing/2014/main" id="{73A77AA2-7D70-E166-248A-FB5F80C349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6093808" y="-1"/>
            <a:ext cx="3006755" cy="3385384"/>
          </a:xfrm>
          <a:prstGeom prst="rect">
            <a:avLst/>
          </a:prstGeom>
        </p:spPr>
      </p:pic>
      <p:pic>
        <p:nvPicPr>
          <p:cNvPr id="7" name="Picture 6" descr="A close up of a bud&#10;&#10;Description automatically generated">
            <a:extLst>
              <a:ext uri="{FF2B5EF4-FFF2-40B4-BE49-F238E27FC236}">
                <a16:creationId xmlns:a16="http://schemas.microsoft.com/office/drawing/2014/main" id="{74777132-4261-EAB1-3398-1988550088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9185244" y="-1"/>
            <a:ext cx="3006755" cy="3385384"/>
          </a:xfrm>
          <a:prstGeom prst="rect">
            <a:avLst/>
          </a:prstGeom>
        </p:spPr>
      </p:pic>
      <p:pic>
        <p:nvPicPr>
          <p:cNvPr id="5" name="Picture 4" descr="A tree in a grassy area&#10;&#10;Description automatically generate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093808" y="3472544"/>
            <a:ext cx="3006754" cy="3385456"/>
          </a:xfrm>
          <a:prstGeom prst="rect">
            <a:avLst/>
          </a:prstGeom>
        </p:spPr>
      </p:pic>
      <p:pic>
        <p:nvPicPr>
          <p:cNvPr id="4" name="Content Placeholder 3" descr="A close-up of a green leaf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5243" y="3461658"/>
            <a:ext cx="3006755" cy="33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328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E034D-85D1-0513-B98A-8ADBC809A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>
            <a:normAutofit/>
          </a:bodyPr>
          <a:lstStyle/>
          <a:p>
            <a:r>
              <a:rPr lang="en-US" sz="4000" dirty="0"/>
              <a:t>miscanthus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055EB9-F160-22E8-3670-3EC3DF511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4479819" cy="3593591"/>
          </a:xfrm>
        </p:spPr>
        <p:txBody>
          <a:bodyPr>
            <a:normAutofit/>
          </a:bodyPr>
          <a:lstStyle/>
          <a:p>
            <a:r>
              <a:rPr lang="en-US" dirty="0"/>
              <a:t>Tall, clump-forming ornamental grass</a:t>
            </a:r>
          </a:p>
          <a:p>
            <a:r>
              <a:rPr lang="en-US" dirty="0"/>
              <a:t>Typically grows to 3-7' tall</a:t>
            </a:r>
          </a:p>
          <a:p>
            <a:r>
              <a:rPr lang="en-US" dirty="0"/>
              <a:t>Long, slender, arching leaves featuring a silvery midrib</a:t>
            </a:r>
          </a:p>
          <a:p>
            <a:r>
              <a:rPr lang="en-US" dirty="0"/>
              <a:t>Feathery, plume-like flower panicles that can be pink to red in color</a:t>
            </a:r>
          </a:p>
          <a:p>
            <a:r>
              <a:rPr lang="en-US" dirty="0"/>
              <a:t>Also known as maiden grass or Chinese silver grass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8A47A1-474F-F6A0-71A2-41870528B0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98E060-9C49-0689-18A2-D3686D2926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06CB4A-FE7F-A373-69F4-F4B217BA8F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874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9BBD8C9-486F-459C-AC5E-3F2327F2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78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802" y="645105"/>
            <a:ext cx="4339827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Mondo grass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C5FEBD1-EE60-4C83-8F5E-CEAAAB73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2F733B-3A75-691F-65A1-DA6F14CB6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760" y="2286001"/>
            <a:ext cx="4238719" cy="3593591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Grass-like, narrow, dark green leaves that form arching clumps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Shorter stems that liriope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Parallel veins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Blue berries/fruit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Small, bell-shaped, pale lilac to white flowers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8-12” tall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2D1CF4-11C9-3A47-92A7-D6AA89BE8A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808" y="-1"/>
            <a:ext cx="3006755" cy="3385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E9601-5F30-3B40-C472-6DFF4941D1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>
          <a:xfrm>
            <a:off x="9185244" y="-1"/>
            <a:ext cx="3006755" cy="3385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ABD5AA-C35E-32A6-572A-D0AB2E1D06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808" y="3472544"/>
            <a:ext cx="3006754" cy="3385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858AA9-9FFB-DEA8-E97A-DE43565F9F9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5243" y="3461658"/>
            <a:ext cx="3006755" cy="33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72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/>
              <a:t>Japanese aucuba</a:t>
            </a:r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45990E-D219-B822-D94F-C703B898E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4479819" cy="3593591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Opposite evergreen leaf-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Leaves have a plastic or waxy texture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Can be green or variegated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Slightly serrated edges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6AD3B9-D330-2806-4BA9-EF3F8804F2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1028" name="Picture 4" descr="Aucuba japonica 'Variegata' Gold Dust Spotted Laurel from Prides Corner  Farms">
            <a:extLst>
              <a:ext uri="{FF2B5EF4-FFF2-40B4-BE49-F238E27FC236}">
                <a16:creationId xmlns:a16="http://schemas.microsoft.com/office/drawing/2014/main" id="{9EE94726-868A-9BCB-8D61-F9C9F44EE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 bwMode="auto">
          <a:xfrm>
            <a:off x="6362345" y="3471964"/>
            <a:ext cx="2858947" cy="338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C2D909-B759-D4AB-0564-36E21E6E5A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396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410E02-6117-A3D0-898B-D36CCBE3CC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-1"/>
            <a:ext cx="4064257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F43460-94AB-0D0B-1F96-3BC652B3F0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279" y="10"/>
            <a:ext cx="3906925" cy="6857990"/>
          </a:xfrm>
          <a:custGeom>
            <a:avLst/>
            <a:gdLst/>
            <a:ahLst/>
            <a:cxnLst/>
            <a:rect l="l" t="t" r="r" b="b"/>
            <a:pathLst>
              <a:path w="3906925" h="6858000">
                <a:moveTo>
                  <a:pt x="0" y="0"/>
                </a:moveTo>
                <a:lnTo>
                  <a:pt x="3727537" y="0"/>
                </a:lnTo>
                <a:lnTo>
                  <a:pt x="3732300" y="66675"/>
                </a:lnTo>
                <a:lnTo>
                  <a:pt x="3740237" y="122237"/>
                </a:lnTo>
                <a:lnTo>
                  <a:pt x="3749762" y="174625"/>
                </a:lnTo>
                <a:lnTo>
                  <a:pt x="3765637" y="217487"/>
                </a:lnTo>
                <a:lnTo>
                  <a:pt x="3781512" y="260350"/>
                </a:lnTo>
                <a:lnTo>
                  <a:pt x="3800562" y="296862"/>
                </a:lnTo>
                <a:lnTo>
                  <a:pt x="3819612" y="334962"/>
                </a:lnTo>
                <a:lnTo>
                  <a:pt x="3837075" y="369887"/>
                </a:lnTo>
                <a:lnTo>
                  <a:pt x="3854537" y="409575"/>
                </a:lnTo>
                <a:lnTo>
                  <a:pt x="3870412" y="450850"/>
                </a:lnTo>
                <a:lnTo>
                  <a:pt x="3884700" y="496887"/>
                </a:lnTo>
                <a:lnTo>
                  <a:pt x="3895812" y="546100"/>
                </a:lnTo>
                <a:lnTo>
                  <a:pt x="3903750" y="606425"/>
                </a:lnTo>
                <a:lnTo>
                  <a:pt x="3906925" y="673100"/>
                </a:lnTo>
                <a:lnTo>
                  <a:pt x="3903750" y="744537"/>
                </a:lnTo>
                <a:lnTo>
                  <a:pt x="3895812" y="801687"/>
                </a:lnTo>
                <a:lnTo>
                  <a:pt x="3884700" y="854075"/>
                </a:lnTo>
                <a:lnTo>
                  <a:pt x="3870412" y="901700"/>
                </a:lnTo>
                <a:lnTo>
                  <a:pt x="3854537" y="942975"/>
                </a:lnTo>
                <a:lnTo>
                  <a:pt x="3835487" y="981075"/>
                </a:lnTo>
                <a:lnTo>
                  <a:pt x="3816437" y="1017587"/>
                </a:lnTo>
                <a:lnTo>
                  <a:pt x="3797387" y="1055687"/>
                </a:lnTo>
                <a:lnTo>
                  <a:pt x="3779925" y="1095375"/>
                </a:lnTo>
                <a:lnTo>
                  <a:pt x="3762462" y="1136650"/>
                </a:lnTo>
                <a:lnTo>
                  <a:pt x="3748175" y="1182687"/>
                </a:lnTo>
                <a:lnTo>
                  <a:pt x="3738650" y="1235075"/>
                </a:lnTo>
                <a:lnTo>
                  <a:pt x="3729125" y="1295400"/>
                </a:lnTo>
                <a:lnTo>
                  <a:pt x="3727537" y="1363662"/>
                </a:lnTo>
                <a:lnTo>
                  <a:pt x="3729125" y="1431925"/>
                </a:lnTo>
                <a:lnTo>
                  <a:pt x="3738650" y="1492250"/>
                </a:lnTo>
                <a:lnTo>
                  <a:pt x="3748175" y="1544637"/>
                </a:lnTo>
                <a:lnTo>
                  <a:pt x="3762462" y="1589087"/>
                </a:lnTo>
                <a:lnTo>
                  <a:pt x="3779925" y="1631950"/>
                </a:lnTo>
                <a:lnTo>
                  <a:pt x="3797387" y="1671637"/>
                </a:lnTo>
                <a:lnTo>
                  <a:pt x="3816437" y="1708150"/>
                </a:lnTo>
                <a:lnTo>
                  <a:pt x="3835487" y="1743075"/>
                </a:lnTo>
                <a:lnTo>
                  <a:pt x="3854537" y="1782762"/>
                </a:lnTo>
                <a:lnTo>
                  <a:pt x="3870412" y="1824037"/>
                </a:lnTo>
                <a:lnTo>
                  <a:pt x="3884700" y="1870075"/>
                </a:lnTo>
                <a:lnTo>
                  <a:pt x="3895812" y="1922462"/>
                </a:lnTo>
                <a:lnTo>
                  <a:pt x="3903750" y="1982787"/>
                </a:lnTo>
                <a:lnTo>
                  <a:pt x="3906925" y="2051050"/>
                </a:lnTo>
                <a:lnTo>
                  <a:pt x="3903750" y="2119312"/>
                </a:lnTo>
                <a:lnTo>
                  <a:pt x="3895812" y="2179637"/>
                </a:lnTo>
                <a:lnTo>
                  <a:pt x="3884700" y="2232025"/>
                </a:lnTo>
                <a:lnTo>
                  <a:pt x="3870412" y="2278062"/>
                </a:lnTo>
                <a:lnTo>
                  <a:pt x="3854537" y="2319337"/>
                </a:lnTo>
                <a:lnTo>
                  <a:pt x="3835487" y="2359025"/>
                </a:lnTo>
                <a:lnTo>
                  <a:pt x="3816437" y="2395537"/>
                </a:lnTo>
                <a:lnTo>
                  <a:pt x="3797387" y="2433637"/>
                </a:lnTo>
                <a:lnTo>
                  <a:pt x="3779925" y="2471737"/>
                </a:lnTo>
                <a:lnTo>
                  <a:pt x="3762462" y="2513012"/>
                </a:lnTo>
                <a:lnTo>
                  <a:pt x="3748175" y="2560637"/>
                </a:lnTo>
                <a:lnTo>
                  <a:pt x="3738650" y="2613025"/>
                </a:lnTo>
                <a:lnTo>
                  <a:pt x="3729125" y="2671762"/>
                </a:lnTo>
                <a:lnTo>
                  <a:pt x="3727537" y="2741612"/>
                </a:lnTo>
                <a:lnTo>
                  <a:pt x="3729125" y="2809875"/>
                </a:lnTo>
                <a:lnTo>
                  <a:pt x="3738650" y="2868612"/>
                </a:lnTo>
                <a:lnTo>
                  <a:pt x="3748175" y="2922587"/>
                </a:lnTo>
                <a:lnTo>
                  <a:pt x="3762462" y="2967037"/>
                </a:lnTo>
                <a:lnTo>
                  <a:pt x="3779925" y="3009900"/>
                </a:lnTo>
                <a:lnTo>
                  <a:pt x="3797387" y="3046412"/>
                </a:lnTo>
                <a:lnTo>
                  <a:pt x="3816437" y="3084512"/>
                </a:lnTo>
                <a:lnTo>
                  <a:pt x="3835487" y="3121025"/>
                </a:lnTo>
                <a:lnTo>
                  <a:pt x="3854537" y="3160712"/>
                </a:lnTo>
                <a:lnTo>
                  <a:pt x="3870412" y="3201987"/>
                </a:lnTo>
                <a:lnTo>
                  <a:pt x="3884700" y="3248025"/>
                </a:lnTo>
                <a:lnTo>
                  <a:pt x="3895812" y="3300412"/>
                </a:lnTo>
                <a:lnTo>
                  <a:pt x="3903750" y="3360737"/>
                </a:lnTo>
                <a:lnTo>
                  <a:pt x="3906925" y="3427412"/>
                </a:lnTo>
                <a:lnTo>
                  <a:pt x="3903750" y="3497262"/>
                </a:lnTo>
                <a:lnTo>
                  <a:pt x="3895812" y="3557587"/>
                </a:lnTo>
                <a:lnTo>
                  <a:pt x="3884700" y="3609975"/>
                </a:lnTo>
                <a:lnTo>
                  <a:pt x="3870412" y="3656012"/>
                </a:lnTo>
                <a:lnTo>
                  <a:pt x="3854537" y="3697287"/>
                </a:lnTo>
                <a:lnTo>
                  <a:pt x="3835487" y="3736975"/>
                </a:lnTo>
                <a:lnTo>
                  <a:pt x="3797387" y="3811587"/>
                </a:lnTo>
                <a:lnTo>
                  <a:pt x="3779925" y="3848100"/>
                </a:lnTo>
                <a:lnTo>
                  <a:pt x="3762462" y="3890962"/>
                </a:lnTo>
                <a:lnTo>
                  <a:pt x="3748175" y="3935412"/>
                </a:lnTo>
                <a:lnTo>
                  <a:pt x="3738650" y="3987800"/>
                </a:lnTo>
                <a:lnTo>
                  <a:pt x="3729125" y="4048125"/>
                </a:lnTo>
                <a:lnTo>
                  <a:pt x="3727537" y="4116387"/>
                </a:lnTo>
                <a:lnTo>
                  <a:pt x="3729125" y="4186237"/>
                </a:lnTo>
                <a:lnTo>
                  <a:pt x="3738650" y="4244975"/>
                </a:lnTo>
                <a:lnTo>
                  <a:pt x="3748175" y="4297362"/>
                </a:lnTo>
                <a:lnTo>
                  <a:pt x="3762462" y="4343400"/>
                </a:lnTo>
                <a:lnTo>
                  <a:pt x="3779925" y="4386262"/>
                </a:lnTo>
                <a:lnTo>
                  <a:pt x="3797387" y="4424362"/>
                </a:lnTo>
                <a:lnTo>
                  <a:pt x="3835487" y="4498975"/>
                </a:lnTo>
                <a:lnTo>
                  <a:pt x="3854537" y="4537075"/>
                </a:lnTo>
                <a:lnTo>
                  <a:pt x="3870412" y="4579937"/>
                </a:lnTo>
                <a:lnTo>
                  <a:pt x="3884700" y="4625975"/>
                </a:lnTo>
                <a:lnTo>
                  <a:pt x="3895812" y="4678362"/>
                </a:lnTo>
                <a:lnTo>
                  <a:pt x="3903750" y="4738687"/>
                </a:lnTo>
                <a:lnTo>
                  <a:pt x="3906925" y="4806950"/>
                </a:lnTo>
                <a:lnTo>
                  <a:pt x="3903750" y="4875212"/>
                </a:lnTo>
                <a:lnTo>
                  <a:pt x="3895812" y="4935537"/>
                </a:lnTo>
                <a:lnTo>
                  <a:pt x="3884700" y="4987925"/>
                </a:lnTo>
                <a:lnTo>
                  <a:pt x="3870412" y="5033962"/>
                </a:lnTo>
                <a:lnTo>
                  <a:pt x="3854537" y="5075237"/>
                </a:lnTo>
                <a:lnTo>
                  <a:pt x="3835487" y="5114925"/>
                </a:lnTo>
                <a:lnTo>
                  <a:pt x="3816437" y="5149850"/>
                </a:lnTo>
                <a:lnTo>
                  <a:pt x="3797387" y="5186362"/>
                </a:lnTo>
                <a:lnTo>
                  <a:pt x="3779925" y="5226050"/>
                </a:lnTo>
                <a:lnTo>
                  <a:pt x="3762462" y="5268912"/>
                </a:lnTo>
                <a:lnTo>
                  <a:pt x="3748175" y="5313362"/>
                </a:lnTo>
                <a:lnTo>
                  <a:pt x="3738650" y="5365750"/>
                </a:lnTo>
                <a:lnTo>
                  <a:pt x="3729125" y="5426075"/>
                </a:lnTo>
                <a:lnTo>
                  <a:pt x="3727537" y="5494337"/>
                </a:lnTo>
                <a:lnTo>
                  <a:pt x="3729125" y="5562600"/>
                </a:lnTo>
                <a:lnTo>
                  <a:pt x="3738650" y="5622925"/>
                </a:lnTo>
                <a:lnTo>
                  <a:pt x="3748175" y="5675312"/>
                </a:lnTo>
                <a:lnTo>
                  <a:pt x="3762462" y="5721350"/>
                </a:lnTo>
                <a:lnTo>
                  <a:pt x="3779925" y="5762625"/>
                </a:lnTo>
                <a:lnTo>
                  <a:pt x="3797387" y="5802312"/>
                </a:lnTo>
                <a:lnTo>
                  <a:pt x="3816437" y="5840412"/>
                </a:lnTo>
                <a:lnTo>
                  <a:pt x="3835487" y="5876925"/>
                </a:lnTo>
                <a:lnTo>
                  <a:pt x="3854537" y="5915025"/>
                </a:lnTo>
                <a:lnTo>
                  <a:pt x="3870412" y="5956300"/>
                </a:lnTo>
                <a:lnTo>
                  <a:pt x="3884700" y="6003925"/>
                </a:lnTo>
                <a:lnTo>
                  <a:pt x="3895812" y="6056312"/>
                </a:lnTo>
                <a:lnTo>
                  <a:pt x="3903750" y="6113462"/>
                </a:lnTo>
                <a:lnTo>
                  <a:pt x="3906925" y="6183312"/>
                </a:lnTo>
                <a:lnTo>
                  <a:pt x="3903750" y="6251575"/>
                </a:lnTo>
                <a:lnTo>
                  <a:pt x="3895812" y="6311900"/>
                </a:lnTo>
                <a:lnTo>
                  <a:pt x="3884700" y="6361112"/>
                </a:lnTo>
                <a:lnTo>
                  <a:pt x="3870412" y="6407150"/>
                </a:lnTo>
                <a:lnTo>
                  <a:pt x="3854537" y="6448425"/>
                </a:lnTo>
                <a:lnTo>
                  <a:pt x="3837075" y="6488112"/>
                </a:lnTo>
                <a:lnTo>
                  <a:pt x="3819612" y="6523037"/>
                </a:lnTo>
                <a:lnTo>
                  <a:pt x="3800562" y="6561137"/>
                </a:lnTo>
                <a:lnTo>
                  <a:pt x="3781512" y="6597650"/>
                </a:lnTo>
                <a:lnTo>
                  <a:pt x="3765637" y="6640512"/>
                </a:lnTo>
                <a:lnTo>
                  <a:pt x="3749762" y="6683375"/>
                </a:lnTo>
                <a:lnTo>
                  <a:pt x="3740237" y="6735762"/>
                </a:lnTo>
                <a:lnTo>
                  <a:pt x="3732300" y="6791325"/>
                </a:lnTo>
                <a:lnTo>
                  <a:pt x="372753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7CC7D8E-EFA5-4077-A4F3-6CA7CE124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04502" y="0"/>
            <a:ext cx="4287499" cy="6858000"/>
          </a:xfrm>
          <a:custGeom>
            <a:avLst/>
            <a:gdLst>
              <a:gd name="connsiteX0" fmla="*/ 0 w 4287499"/>
              <a:gd name="connsiteY0" fmla="*/ 0 h 6858000"/>
              <a:gd name="connsiteX1" fmla="*/ 4287499 w 4287499"/>
              <a:gd name="connsiteY1" fmla="*/ 0 h 6858000"/>
              <a:gd name="connsiteX2" fmla="*/ 4287499 w 4287499"/>
              <a:gd name="connsiteY2" fmla="*/ 6858000 h 6858000"/>
              <a:gd name="connsiteX3" fmla="*/ 0 w 4287499"/>
              <a:gd name="connsiteY3" fmla="*/ 6858000 h 6858000"/>
              <a:gd name="connsiteX4" fmla="*/ 4763 w 4287499"/>
              <a:gd name="connsiteY4" fmla="*/ 6791325 h 6858000"/>
              <a:gd name="connsiteX5" fmla="*/ 12700 w 4287499"/>
              <a:gd name="connsiteY5" fmla="*/ 6735762 h 6858000"/>
              <a:gd name="connsiteX6" fmla="*/ 22225 w 4287499"/>
              <a:gd name="connsiteY6" fmla="*/ 6683375 h 6858000"/>
              <a:gd name="connsiteX7" fmla="*/ 38100 w 4287499"/>
              <a:gd name="connsiteY7" fmla="*/ 6640512 h 6858000"/>
              <a:gd name="connsiteX8" fmla="*/ 53975 w 4287499"/>
              <a:gd name="connsiteY8" fmla="*/ 6597650 h 6858000"/>
              <a:gd name="connsiteX9" fmla="*/ 73025 w 4287499"/>
              <a:gd name="connsiteY9" fmla="*/ 6561137 h 6858000"/>
              <a:gd name="connsiteX10" fmla="*/ 92075 w 4287499"/>
              <a:gd name="connsiteY10" fmla="*/ 6523037 h 6858000"/>
              <a:gd name="connsiteX11" fmla="*/ 109538 w 4287499"/>
              <a:gd name="connsiteY11" fmla="*/ 6488112 h 6858000"/>
              <a:gd name="connsiteX12" fmla="*/ 127000 w 4287499"/>
              <a:gd name="connsiteY12" fmla="*/ 6448425 h 6858000"/>
              <a:gd name="connsiteX13" fmla="*/ 142875 w 4287499"/>
              <a:gd name="connsiteY13" fmla="*/ 6407150 h 6858000"/>
              <a:gd name="connsiteX14" fmla="*/ 157163 w 4287499"/>
              <a:gd name="connsiteY14" fmla="*/ 6361112 h 6858000"/>
              <a:gd name="connsiteX15" fmla="*/ 168275 w 4287499"/>
              <a:gd name="connsiteY15" fmla="*/ 6311900 h 6858000"/>
              <a:gd name="connsiteX16" fmla="*/ 176213 w 4287499"/>
              <a:gd name="connsiteY16" fmla="*/ 6251575 h 6858000"/>
              <a:gd name="connsiteX17" fmla="*/ 179388 w 4287499"/>
              <a:gd name="connsiteY17" fmla="*/ 6183312 h 6858000"/>
              <a:gd name="connsiteX18" fmla="*/ 176213 w 4287499"/>
              <a:gd name="connsiteY18" fmla="*/ 6113462 h 6858000"/>
              <a:gd name="connsiteX19" fmla="*/ 168275 w 4287499"/>
              <a:gd name="connsiteY19" fmla="*/ 6056312 h 6858000"/>
              <a:gd name="connsiteX20" fmla="*/ 157163 w 4287499"/>
              <a:gd name="connsiteY20" fmla="*/ 6003925 h 6858000"/>
              <a:gd name="connsiteX21" fmla="*/ 142875 w 4287499"/>
              <a:gd name="connsiteY21" fmla="*/ 5956300 h 6858000"/>
              <a:gd name="connsiteX22" fmla="*/ 127000 w 4287499"/>
              <a:gd name="connsiteY22" fmla="*/ 5915025 h 6858000"/>
              <a:gd name="connsiteX23" fmla="*/ 107950 w 4287499"/>
              <a:gd name="connsiteY23" fmla="*/ 5876925 h 6858000"/>
              <a:gd name="connsiteX24" fmla="*/ 88900 w 4287499"/>
              <a:gd name="connsiteY24" fmla="*/ 5840412 h 6858000"/>
              <a:gd name="connsiteX25" fmla="*/ 69850 w 4287499"/>
              <a:gd name="connsiteY25" fmla="*/ 5802312 h 6858000"/>
              <a:gd name="connsiteX26" fmla="*/ 52388 w 4287499"/>
              <a:gd name="connsiteY26" fmla="*/ 5762625 h 6858000"/>
              <a:gd name="connsiteX27" fmla="*/ 34925 w 4287499"/>
              <a:gd name="connsiteY27" fmla="*/ 5721350 h 6858000"/>
              <a:gd name="connsiteX28" fmla="*/ 20638 w 4287499"/>
              <a:gd name="connsiteY28" fmla="*/ 5675312 h 6858000"/>
              <a:gd name="connsiteX29" fmla="*/ 11113 w 4287499"/>
              <a:gd name="connsiteY29" fmla="*/ 5622925 h 6858000"/>
              <a:gd name="connsiteX30" fmla="*/ 1588 w 4287499"/>
              <a:gd name="connsiteY30" fmla="*/ 5562600 h 6858000"/>
              <a:gd name="connsiteX31" fmla="*/ 0 w 4287499"/>
              <a:gd name="connsiteY31" fmla="*/ 5494337 h 6858000"/>
              <a:gd name="connsiteX32" fmla="*/ 1588 w 4287499"/>
              <a:gd name="connsiteY32" fmla="*/ 5426075 h 6858000"/>
              <a:gd name="connsiteX33" fmla="*/ 11113 w 4287499"/>
              <a:gd name="connsiteY33" fmla="*/ 5365750 h 6858000"/>
              <a:gd name="connsiteX34" fmla="*/ 20638 w 4287499"/>
              <a:gd name="connsiteY34" fmla="*/ 5313362 h 6858000"/>
              <a:gd name="connsiteX35" fmla="*/ 34925 w 4287499"/>
              <a:gd name="connsiteY35" fmla="*/ 5268912 h 6858000"/>
              <a:gd name="connsiteX36" fmla="*/ 52388 w 4287499"/>
              <a:gd name="connsiteY36" fmla="*/ 5226050 h 6858000"/>
              <a:gd name="connsiteX37" fmla="*/ 69850 w 4287499"/>
              <a:gd name="connsiteY37" fmla="*/ 5186362 h 6858000"/>
              <a:gd name="connsiteX38" fmla="*/ 88900 w 4287499"/>
              <a:gd name="connsiteY38" fmla="*/ 5149850 h 6858000"/>
              <a:gd name="connsiteX39" fmla="*/ 107950 w 4287499"/>
              <a:gd name="connsiteY39" fmla="*/ 5114925 h 6858000"/>
              <a:gd name="connsiteX40" fmla="*/ 127000 w 4287499"/>
              <a:gd name="connsiteY40" fmla="*/ 5075237 h 6858000"/>
              <a:gd name="connsiteX41" fmla="*/ 142875 w 4287499"/>
              <a:gd name="connsiteY41" fmla="*/ 5033962 h 6858000"/>
              <a:gd name="connsiteX42" fmla="*/ 157163 w 4287499"/>
              <a:gd name="connsiteY42" fmla="*/ 4987925 h 6858000"/>
              <a:gd name="connsiteX43" fmla="*/ 168275 w 4287499"/>
              <a:gd name="connsiteY43" fmla="*/ 4935537 h 6858000"/>
              <a:gd name="connsiteX44" fmla="*/ 176213 w 4287499"/>
              <a:gd name="connsiteY44" fmla="*/ 4875212 h 6858000"/>
              <a:gd name="connsiteX45" fmla="*/ 179388 w 4287499"/>
              <a:gd name="connsiteY45" fmla="*/ 4806950 h 6858000"/>
              <a:gd name="connsiteX46" fmla="*/ 176213 w 4287499"/>
              <a:gd name="connsiteY46" fmla="*/ 4738687 h 6858000"/>
              <a:gd name="connsiteX47" fmla="*/ 168275 w 4287499"/>
              <a:gd name="connsiteY47" fmla="*/ 4678362 h 6858000"/>
              <a:gd name="connsiteX48" fmla="*/ 157163 w 4287499"/>
              <a:gd name="connsiteY48" fmla="*/ 4625975 h 6858000"/>
              <a:gd name="connsiteX49" fmla="*/ 142875 w 4287499"/>
              <a:gd name="connsiteY49" fmla="*/ 4579937 h 6858000"/>
              <a:gd name="connsiteX50" fmla="*/ 127000 w 4287499"/>
              <a:gd name="connsiteY50" fmla="*/ 4537075 h 6858000"/>
              <a:gd name="connsiteX51" fmla="*/ 107950 w 4287499"/>
              <a:gd name="connsiteY51" fmla="*/ 4498975 h 6858000"/>
              <a:gd name="connsiteX52" fmla="*/ 69850 w 4287499"/>
              <a:gd name="connsiteY52" fmla="*/ 4424362 h 6858000"/>
              <a:gd name="connsiteX53" fmla="*/ 52388 w 4287499"/>
              <a:gd name="connsiteY53" fmla="*/ 4386262 h 6858000"/>
              <a:gd name="connsiteX54" fmla="*/ 34925 w 4287499"/>
              <a:gd name="connsiteY54" fmla="*/ 4343400 h 6858000"/>
              <a:gd name="connsiteX55" fmla="*/ 20638 w 4287499"/>
              <a:gd name="connsiteY55" fmla="*/ 4297362 h 6858000"/>
              <a:gd name="connsiteX56" fmla="*/ 11113 w 4287499"/>
              <a:gd name="connsiteY56" fmla="*/ 4244975 h 6858000"/>
              <a:gd name="connsiteX57" fmla="*/ 1588 w 4287499"/>
              <a:gd name="connsiteY57" fmla="*/ 4186237 h 6858000"/>
              <a:gd name="connsiteX58" fmla="*/ 0 w 4287499"/>
              <a:gd name="connsiteY58" fmla="*/ 4116387 h 6858000"/>
              <a:gd name="connsiteX59" fmla="*/ 1588 w 4287499"/>
              <a:gd name="connsiteY59" fmla="*/ 4048125 h 6858000"/>
              <a:gd name="connsiteX60" fmla="*/ 11113 w 4287499"/>
              <a:gd name="connsiteY60" fmla="*/ 3987800 h 6858000"/>
              <a:gd name="connsiteX61" fmla="*/ 20638 w 4287499"/>
              <a:gd name="connsiteY61" fmla="*/ 3935412 h 6858000"/>
              <a:gd name="connsiteX62" fmla="*/ 34925 w 4287499"/>
              <a:gd name="connsiteY62" fmla="*/ 3890962 h 6858000"/>
              <a:gd name="connsiteX63" fmla="*/ 52388 w 4287499"/>
              <a:gd name="connsiteY63" fmla="*/ 3848100 h 6858000"/>
              <a:gd name="connsiteX64" fmla="*/ 69850 w 4287499"/>
              <a:gd name="connsiteY64" fmla="*/ 3811587 h 6858000"/>
              <a:gd name="connsiteX65" fmla="*/ 107950 w 4287499"/>
              <a:gd name="connsiteY65" fmla="*/ 3736975 h 6858000"/>
              <a:gd name="connsiteX66" fmla="*/ 127000 w 4287499"/>
              <a:gd name="connsiteY66" fmla="*/ 3697287 h 6858000"/>
              <a:gd name="connsiteX67" fmla="*/ 142875 w 4287499"/>
              <a:gd name="connsiteY67" fmla="*/ 3656012 h 6858000"/>
              <a:gd name="connsiteX68" fmla="*/ 157163 w 4287499"/>
              <a:gd name="connsiteY68" fmla="*/ 3609975 h 6858000"/>
              <a:gd name="connsiteX69" fmla="*/ 168275 w 4287499"/>
              <a:gd name="connsiteY69" fmla="*/ 3557587 h 6858000"/>
              <a:gd name="connsiteX70" fmla="*/ 176213 w 4287499"/>
              <a:gd name="connsiteY70" fmla="*/ 3497262 h 6858000"/>
              <a:gd name="connsiteX71" fmla="*/ 179388 w 4287499"/>
              <a:gd name="connsiteY71" fmla="*/ 3427412 h 6858000"/>
              <a:gd name="connsiteX72" fmla="*/ 176213 w 4287499"/>
              <a:gd name="connsiteY72" fmla="*/ 3360737 h 6858000"/>
              <a:gd name="connsiteX73" fmla="*/ 168275 w 4287499"/>
              <a:gd name="connsiteY73" fmla="*/ 3300412 h 6858000"/>
              <a:gd name="connsiteX74" fmla="*/ 157163 w 4287499"/>
              <a:gd name="connsiteY74" fmla="*/ 3248025 h 6858000"/>
              <a:gd name="connsiteX75" fmla="*/ 142875 w 4287499"/>
              <a:gd name="connsiteY75" fmla="*/ 3201987 h 6858000"/>
              <a:gd name="connsiteX76" fmla="*/ 127000 w 4287499"/>
              <a:gd name="connsiteY76" fmla="*/ 3160712 h 6858000"/>
              <a:gd name="connsiteX77" fmla="*/ 107950 w 4287499"/>
              <a:gd name="connsiteY77" fmla="*/ 3121025 h 6858000"/>
              <a:gd name="connsiteX78" fmla="*/ 88900 w 4287499"/>
              <a:gd name="connsiteY78" fmla="*/ 3084512 h 6858000"/>
              <a:gd name="connsiteX79" fmla="*/ 69850 w 4287499"/>
              <a:gd name="connsiteY79" fmla="*/ 3046412 h 6858000"/>
              <a:gd name="connsiteX80" fmla="*/ 52388 w 4287499"/>
              <a:gd name="connsiteY80" fmla="*/ 3009900 h 6858000"/>
              <a:gd name="connsiteX81" fmla="*/ 34925 w 4287499"/>
              <a:gd name="connsiteY81" fmla="*/ 2967037 h 6858000"/>
              <a:gd name="connsiteX82" fmla="*/ 20638 w 4287499"/>
              <a:gd name="connsiteY82" fmla="*/ 2922587 h 6858000"/>
              <a:gd name="connsiteX83" fmla="*/ 11113 w 4287499"/>
              <a:gd name="connsiteY83" fmla="*/ 2868612 h 6858000"/>
              <a:gd name="connsiteX84" fmla="*/ 1588 w 4287499"/>
              <a:gd name="connsiteY84" fmla="*/ 2809875 h 6858000"/>
              <a:gd name="connsiteX85" fmla="*/ 0 w 4287499"/>
              <a:gd name="connsiteY85" fmla="*/ 2741612 h 6858000"/>
              <a:gd name="connsiteX86" fmla="*/ 1588 w 4287499"/>
              <a:gd name="connsiteY86" fmla="*/ 2671762 h 6858000"/>
              <a:gd name="connsiteX87" fmla="*/ 11113 w 4287499"/>
              <a:gd name="connsiteY87" fmla="*/ 2613025 h 6858000"/>
              <a:gd name="connsiteX88" fmla="*/ 20638 w 4287499"/>
              <a:gd name="connsiteY88" fmla="*/ 2560637 h 6858000"/>
              <a:gd name="connsiteX89" fmla="*/ 34925 w 4287499"/>
              <a:gd name="connsiteY89" fmla="*/ 2513012 h 6858000"/>
              <a:gd name="connsiteX90" fmla="*/ 52388 w 4287499"/>
              <a:gd name="connsiteY90" fmla="*/ 2471737 h 6858000"/>
              <a:gd name="connsiteX91" fmla="*/ 69850 w 4287499"/>
              <a:gd name="connsiteY91" fmla="*/ 2433637 h 6858000"/>
              <a:gd name="connsiteX92" fmla="*/ 88900 w 4287499"/>
              <a:gd name="connsiteY92" fmla="*/ 2395537 h 6858000"/>
              <a:gd name="connsiteX93" fmla="*/ 107950 w 4287499"/>
              <a:gd name="connsiteY93" fmla="*/ 2359025 h 6858000"/>
              <a:gd name="connsiteX94" fmla="*/ 127000 w 4287499"/>
              <a:gd name="connsiteY94" fmla="*/ 2319337 h 6858000"/>
              <a:gd name="connsiteX95" fmla="*/ 142875 w 4287499"/>
              <a:gd name="connsiteY95" fmla="*/ 2278062 h 6858000"/>
              <a:gd name="connsiteX96" fmla="*/ 157163 w 4287499"/>
              <a:gd name="connsiteY96" fmla="*/ 2232025 h 6858000"/>
              <a:gd name="connsiteX97" fmla="*/ 168275 w 4287499"/>
              <a:gd name="connsiteY97" fmla="*/ 2179637 h 6858000"/>
              <a:gd name="connsiteX98" fmla="*/ 176213 w 4287499"/>
              <a:gd name="connsiteY98" fmla="*/ 2119312 h 6858000"/>
              <a:gd name="connsiteX99" fmla="*/ 179388 w 4287499"/>
              <a:gd name="connsiteY99" fmla="*/ 2051050 h 6858000"/>
              <a:gd name="connsiteX100" fmla="*/ 176213 w 4287499"/>
              <a:gd name="connsiteY100" fmla="*/ 1982787 h 6858000"/>
              <a:gd name="connsiteX101" fmla="*/ 168275 w 4287499"/>
              <a:gd name="connsiteY101" fmla="*/ 1922462 h 6858000"/>
              <a:gd name="connsiteX102" fmla="*/ 157163 w 4287499"/>
              <a:gd name="connsiteY102" fmla="*/ 1870075 h 6858000"/>
              <a:gd name="connsiteX103" fmla="*/ 142875 w 4287499"/>
              <a:gd name="connsiteY103" fmla="*/ 1824037 h 6858000"/>
              <a:gd name="connsiteX104" fmla="*/ 127000 w 4287499"/>
              <a:gd name="connsiteY104" fmla="*/ 1782762 h 6858000"/>
              <a:gd name="connsiteX105" fmla="*/ 107950 w 4287499"/>
              <a:gd name="connsiteY105" fmla="*/ 1743075 h 6858000"/>
              <a:gd name="connsiteX106" fmla="*/ 88900 w 4287499"/>
              <a:gd name="connsiteY106" fmla="*/ 1708150 h 6858000"/>
              <a:gd name="connsiteX107" fmla="*/ 69850 w 4287499"/>
              <a:gd name="connsiteY107" fmla="*/ 1671637 h 6858000"/>
              <a:gd name="connsiteX108" fmla="*/ 52388 w 4287499"/>
              <a:gd name="connsiteY108" fmla="*/ 1631950 h 6858000"/>
              <a:gd name="connsiteX109" fmla="*/ 34925 w 4287499"/>
              <a:gd name="connsiteY109" fmla="*/ 1589087 h 6858000"/>
              <a:gd name="connsiteX110" fmla="*/ 20638 w 4287499"/>
              <a:gd name="connsiteY110" fmla="*/ 1544637 h 6858000"/>
              <a:gd name="connsiteX111" fmla="*/ 11113 w 4287499"/>
              <a:gd name="connsiteY111" fmla="*/ 1492250 h 6858000"/>
              <a:gd name="connsiteX112" fmla="*/ 1588 w 4287499"/>
              <a:gd name="connsiteY112" fmla="*/ 1431925 h 6858000"/>
              <a:gd name="connsiteX113" fmla="*/ 0 w 4287499"/>
              <a:gd name="connsiteY113" fmla="*/ 1363662 h 6858000"/>
              <a:gd name="connsiteX114" fmla="*/ 1588 w 4287499"/>
              <a:gd name="connsiteY114" fmla="*/ 1295400 h 6858000"/>
              <a:gd name="connsiteX115" fmla="*/ 11113 w 4287499"/>
              <a:gd name="connsiteY115" fmla="*/ 1235075 h 6858000"/>
              <a:gd name="connsiteX116" fmla="*/ 20638 w 4287499"/>
              <a:gd name="connsiteY116" fmla="*/ 1182687 h 6858000"/>
              <a:gd name="connsiteX117" fmla="*/ 34925 w 4287499"/>
              <a:gd name="connsiteY117" fmla="*/ 1136650 h 6858000"/>
              <a:gd name="connsiteX118" fmla="*/ 52388 w 4287499"/>
              <a:gd name="connsiteY118" fmla="*/ 1095375 h 6858000"/>
              <a:gd name="connsiteX119" fmla="*/ 69850 w 4287499"/>
              <a:gd name="connsiteY119" fmla="*/ 1055687 h 6858000"/>
              <a:gd name="connsiteX120" fmla="*/ 88900 w 4287499"/>
              <a:gd name="connsiteY120" fmla="*/ 1017587 h 6858000"/>
              <a:gd name="connsiteX121" fmla="*/ 107950 w 4287499"/>
              <a:gd name="connsiteY121" fmla="*/ 981075 h 6858000"/>
              <a:gd name="connsiteX122" fmla="*/ 127000 w 4287499"/>
              <a:gd name="connsiteY122" fmla="*/ 942975 h 6858000"/>
              <a:gd name="connsiteX123" fmla="*/ 142875 w 4287499"/>
              <a:gd name="connsiteY123" fmla="*/ 901700 h 6858000"/>
              <a:gd name="connsiteX124" fmla="*/ 157163 w 4287499"/>
              <a:gd name="connsiteY124" fmla="*/ 854075 h 6858000"/>
              <a:gd name="connsiteX125" fmla="*/ 168275 w 4287499"/>
              <a:gd name="connsiteY125" fmla="*/ 801687 h 6858000"/>
              <a:gd name="connsiteX126" fmla="*/ 176213 w 4287499"/>
              <a:gd name="connsiteY126" fmla="*/ 744537 h 6858000"/>
              <a:gd name="connsiteX127" fmla="*/ 179388 w 4287499"/>
              <a:gd name="connsiteY127" fmla="*/ 673100 h 6858000"/>
              <a:gd name="connsiteX128" fmla="*/ 176213 w 4287499"/>
              <a:gd name="connsiteY128" fmla="*/ 606425 h 6858000"/>
              <a:gd name="connsiteX129" fmla="*/ 168275 w 4287499"/>
              <a:gd name="connsiteY129" fmla="*/ 546100 h 6858000"/>
              <a:gd name="connsiteX130" fmla="*/ 157163 w 4287499"/>
              <a:gd name="connsiteY130" fmla="*/ 496887 h 6858000"/>
              <a:gd name="connsiteX131" fmla="*/ 142875 w 4287499"/>
              <a:gd name="connsiteY131" fmla="*/ 450850 h 6858000"/>
              <a:gd name="connsiteX132" fmla="*/ 127000 w 4287499"/>
              <a:gd name="connsiteY132" fmla="*/ 409575 h 6858000"/>
              <a:gd name="connsiteX133" fmla="*/ 109538 w 4287499"/>
              <a:gd name="connsiteY133" fmla="*/ 369887 h 6858000"/>
              <a:gd name="connsiteX134" fmla="*/ 92075 w 4287499"/>
              <a:gd name="connsiteY134" fmla="*/ 334962 h 6858000"/>
              <a:gd name="connsiteX135" fmla="*/ 73025 w 4287499"/>
              <a:gd name="connsiteY135" fmla="*/ 296862 h 6858000"/>
              <a:gd name="connsiteX136" fmla="*/ 53975 w 4287499"/>
              <a:gd name="connsiteY136" fmla="*/ 260350 h 6858000"/>
              <a:gd name="connsiteX137" fmla="*/ 38100 w 4287499"/>
              <a:gd name="connsiteY137" fmla="*/ 217487 h 6858000"/>
              <a:gd name="connsiteX138" fmla="*/ 22225 w 4287499"/>
              <a:gd name="connsiteY138" fmla="*/ 174625 h 6858000"/>
              <a:gd name="connsiteX139" fmla="*/ 12700 w 4287499"/>
              <a:gd name="connsiteY139" fmla="*/ 122237 h 6858000"/>
              <a:gd name="connsiteX140" fmla="*/ 4763 w 428749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87499" h="6858000">
                <a:moveTo>
                  <a:pt x="0" y="0"/>
                </a:moveTo>
                <a:lnTo>
                  <a:pt x="4287499" y="0"/>
                </a:lnTo>
                <a:lnTo>
                  <a:pt x="4287499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3205" y="382384"/>
            <a:ext cx="3138245" cy="1821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Dwarf nandina</a:t>
            </a:r>
            <a:br>
              <a:rPr lang="en-US" sz="3600"/>
            </a:br>
            <a:endParaRPr lang="en-US" sz="3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690665-A1AF-4133-BBDD-D0D3E8D57FCA}"/>
              </a:ext>
            </a:extLst>
          </p:cNvPr>
          <p:cNvSpPr txBox="1"/>
          <p:nvPr/>
        </p:nvSpPr>
        <p:spPr>
          <a:xfrm>
            <a:off x="8463205" y="2460171"/>
            <a:ext cx="3138246" cy="3626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Leaves form in clusters of 3 at the end of the stem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Usually less than 30”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Shorter internode than Nandina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Red fall color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Bamboo-like stems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538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BBD8C9-486F-459C-AC5E-3F2327F2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78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802" y="645105"/>
            <a:ext cx="4339827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nandina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C5FEBD1-EE60-4C83-8F5E-CEAAAB73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254609-1B3C-4F10-A7FE-F5F82AF3EABA}"/>
              </a:ext>
            </a:extLst>
          </p:cNvPr>
          <p:cNvSpPr txBox="1"/>
          <p:nvPr/>
        </p:nvSpPr>
        <p:spPr>
          <a:xfrm>
            <a:off x="1127760" y="2286001"/>
            <a:ext cx="42387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Alternate bipinnate to tri-pinnate leaves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3 leaves at the end of the stem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grows to 4-8' tall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Longer internodes than dwarf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Often leggy with cane-like stems resembling bamboo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small white flowers in spring followed by bright red berries that persist through winter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502AE7-DA9D-8F28-8581-679C4BE282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6093808" y="-1"/>
            <a:ext cx="3006755" cy="3385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2BDBB2-A8E4-A197-F147-C4F21150E3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5244" y="-1"/>
            <a:ext cx="3006755" cy="3385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165205-7D38-2D44-A23A-10E8EF60DC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808" y="3472544"/>
            <a:ext cx="3006754" cy="3385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B82882-85CE-2FDA-C449-6C4F82DA3C0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9185243" y="3461658"/>
            <a:ext cx="3006755" cy="33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600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Live oak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A4B113-FACD-43E8-A346-94345EB4F27D}"/>
              </a:ext>
            </a:extLst>
          </p:cNvPr>
          <p:cNvSpPr txBox="1"/>
          <p:nvPr/>
        </p:nvSpPr>
        <p:spPr>
          <a:xfrm>
            <a:off x="1251678" y="2286001"/>
            <a:ext cx="44798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Alternate simple leaf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Evergreen tree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Leaf is leathery and darker green on top and more gray on underside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Leaves are often cupped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Brown-yellowish midrib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Leaves are typically have smooth edges but will often see lightly scalloped or serrated leaves in younger trees </a:t>
            </a:r>
          </a:p>
          <a:p>
            <a:pPr marL="5715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7C8E7D-7BAF-6F7D-4763-64287C7DB9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027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PIN oak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4A38BA-5349-4641-A64A-1C16D9C752CF}"/>
              </a:ext>
            </a:extLst>
          </p:cNvPr>
          <p:cNvSpPr txBox="1"/>
          <p:nvPr/>
        </p:nvSpPr>
        <p:spPr>
          <a:xfrm>
            <a:off x="1251678" y="2286001"/>
            <a:ext cx="44798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Deciduous Tree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Deeply lobed leaves with pointed tips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Leaves are dark green in summer, turning bright red in fall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A7988D-1E9A-C665-A66F-60C62F108C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1611D-9EE8-B27B-57D5-498562D882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849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42A22B-85D1-E6CC-3D25-2365B971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>
            <a:normAutofit/>
          </a:bodyPr>
          <a:lstStyle/>
          <a:p>
            <a:r>
              <a:rPr lang="en-US" sz="4000"/>
              <a:t>White oak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1D659-5E43-1533-3F9C-7A7F89CF9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4479819" cy="3593591"/>
          </a:xfrm>
        </p:spPr>
        <p:txBody>
          <a:bodyPr>
            <a:normAutofit/>
          </a:bodyPr>
          <a:lstStyle/>
          <a:p>
            <a:r>
              <a:rPr lang="en-US"/>
              <a:t>rounded lobes on the leaves - with 5-9 rounded lobes on each side</a:t>
            </a:r>
          </a:p>
          <a:p>
            <a:r>
              <a:rPr lang="en-US"/>
              <a:t>Leaves are dark green on top, paler underneath. </a:t>
            </a:r>
          </a:p>
          <a:p>
            <a:r>
              <a:rPr lang="en-US"/>
              <a:t>Leaves are alternate </a:t>
            </a:r>
          </a:p>
          <a:p>
            <a:r>
              <a:rPr lang="en-US"/>
              <a:t>pale gray, scaly/blocky bark</a:t>
            </a:r>
          </a:p>
          <a:p>
            <a:r>
              <a:rPr lang="en-US"/>
              <a:t>Large acorns, up to 1 inch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9E10DA-E707-A464-FB83-E0AB7F47C9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87A6E5-5941-ACE9-A391-E98A058218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C6E213-05E0-6844-77B1-187CCA8B39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712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Tea olive osmanthus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C6CBC5-E3B6-425C-9B0A-F2A247E330F4}"/>
              </a:ext>
            </a:extLst>
          </p:cNvPr>
          <p:cNvSpPr txBox="1"/>
          <p:nvPr/>
        </p:nvSpPr>
        <p:spPr>
          <a:xfrm>
            <a:off x="1251678" y="2286001"/>
            <a:ext cx="44798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Evergreen shrub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Opposite, simple leaf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Glossy, oval-shaped, leathery green leaves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Distinct vein on the underside of leaf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Leaf margins may be smooth or finely toothed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Fragrant white flower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1CD390-5C50-7ED5-F30C-362A64090C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6535DB-E3A1-5945-80B4-5A68E92E7F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7175F0-D0CC-2E03-DF20-66CF58EB94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010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pachysandra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65DDFC-7BE3-47A9-815D-B1E133A94559}"/>
              </a:ext>
            </a:extLst>
          </p:cNvPr>
          <p:cNvSpPr txBox="1"/>
          <p:nvPr/>
        </p:nvSpPr>
        <p:spPr>
          <a:xfrm>
            <a:off x="1251678" y="2286001"/>
            <a:ext cx="44798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Evergreen groundcover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Whorled leaflets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Scalloped or Serrated at the ends of leaf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Grows 8-12" high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Flowers are small, white, and in 1-2 inch spikes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B7081-1D4B-36E2-052B-EE187C1AB4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D10792-4E66-36DD-8313-A485159787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F4964A-8AFD-414F-5E49-8D935EDCB1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105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A9BBD8C9-486F-459C-AC5E-3F2327F2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78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802" y="645105"/>
            <a:ext cx="4339827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pieris</a:t>
            </a:r>
          </a:p>
        </p:txBody>
      </p:sp>
      <p:sp>
        <p:nvSpPr>
          <p:cNvPr id="1040" name="Freeform: Shape 1039">
            <a:extLst>
              <a:ext uri="{FF2B5EF4-FFF2-40B4-BE49-F238E27FC236}">
                <a16:creationId xmlns:a16="http://schemas.microsoft.com/office/drawing/2014/main" id="{5C5FEBD1-EE60-4C83-8F5E-CEAAAB73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5A744-417C-40A0-8228-F256D720C2F3}"/>
              </a:ext>
            </a:extLst>
          </p:cNvPr>
          <p:cNvSpPr txBox="1"/>
          <p:nvPr/>
        </p:nvSpPr>
        <p:spPr>
          <a:xfrm>
            <a:off x="1127760" y="2286001"/>
            <a:ext cx="42387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Alternate simple leaves 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Evergreen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Slightly Serrated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growth often reddish/whorled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Mass of bell shaped flowers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Brown to black “knots” at the nodes 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White mid-rib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F16D7E-3B44-1E92-F034-84D1EA0A27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808" y="-1"/>
            <a:ext cx="3006755" cy="3385384"/>
          </a:xfrm>
          <a:prstGeom prst="rect">
            <a:avLst/>
          </a:prstGeom>
        </p:spPr>
      </p:pic>
      <p:pic>
        <p:nvPicPr>
          <p:cNvPr id="1026" name="Picture 2" descr="Pieris japonica, an Underappreciated Beauty — Seattle Japanese Garden">
            <a:extLst>
              <a:ext uri="{FF2B5EF4-FFF2-40B4-BE49-F238E27FC236}">
                <a16:creationId xmlns:a16="http://schemas.microsoft.com/office/drawing/2014/main" id="{755A8FF5-84A6-D23F-903F-6A7CF8AD4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85244" y="-1"/>
            <a:ext cx="3006755" cy="33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E09AF1-F25A-774F-9ABC-E830C6AF91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808" y="3472544"/>
            <a:ext cx="3006754" cy="3385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C52BCF-0155-66B1-D966-52EF888DEB5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9185243" y="3461658"/>
            <a:ext cx="3006755" cy="33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024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8AFFF25-F4D6-4BBC-841D-3B3014ED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15684" y="0"/>
            <a:ext cx="5676316" cy="6858000"/>
          </a:xfrm>
          <a:custGeom>
            <a:avLst/>
            <a:gdLst>
              <a:gd name="connsiteX0" fmla="*/ 0 w 5676316"/>
              <a:gd name="connsiteY0" fmla="*/ 0 h 6858000"/>
              <a:gd name="connsiteX1" fmla="*/ 5676316 w 5676316"/>
              <a:gd name="connsiteY1" fmla="*/ 0 h 6858000"/>
              <a:gd name="connsiteX2" fmla="*/ 5676316 w 5676316"/>
              <a:gd name="connsiteY2" fmla="*/ 6858000 h 6858000"/>
              <a:gd name="connsiteX3" fmla="*/ 0 w 5676316"/>
              <a:gd name="connsiteY3" fmla="*/ 6858000 h 6858000"/>
              <a:gd name="connsiteX4" fmla="*/ 4763 w 5676316"/>
              <a:gd name="connsiteY4" fmla="*/ 6791325 h 6858000"/>
              <a:gd name="connsiteX5" fmla="*/ 12700 w 5676316"/>
              <a:gd name="connsiteY5" fmla="*/ 6735762 h 6858000"/>
              <a:gd name="connsiteX6" fmla="*/ 22225 w 5676316"/>
              <a:gd name="connsiteY6" fmla="*/ 6683375 h 6858000"/>
              <a:gd name="connsiteX7" fmla="*/ 38100 w 5676316"/>
              <a:gd name="connsiteY7" fmla="*/ 6640512 h 6858000"/>
              <a:gd name="connsiteX8" fmla="*/ 53975 w 5676316"/>
              <a:gd name="connsiteY8" fmla="*/ 6597650 h 6858000"/>
              <a:gd name="connsiteX9" fmla="*/ 73025 w 5676316"/>
              <a:gd name="connsiteY9" fmla="*/ 6561137 h 6858000"/>
              <a:gd name="connsiteX10" fmla="*/ 92075 w 5676316"/>
              <a:gd name="connsiteY10" fmla="*/ 6523037 h 6858000"/>
              <a:gd name="connsiteX11" fmla="*/ 109538 w 5676316"/>
              <a:gd name="connsiteY11" fmla="*/ 6488112 h 6858000"/>
              <a:gd name="connsiteX12" fmla="*/ 127000 w 5676316"/>
              <a:gd name="connsiteY12" fmla="*/ 6448425 h 6858000"/>
              <a:gd name="connsiteX13" fmla="*/ 142875 w 5676316"/>
              <a:gd name="connsiteY13" fmla="*/ 6407150 h 6858000"/>
              <a:gd name="connsiteX14" fmla="*/ 157163 w 5676316"/>
              <a:gd name="connsiteY14" fmla="*/ 6361112 h 6858000"/>
              <a:gd name="connsiteX15" fmla="*/ 168275 w 5676316"/>
              <a:gd name="connsiteY15" fmla="*/ 6311900 h 6858000"/>
              <a:gd name="connsiteX16" fmla="*/ 176213 w 5676316"/>
              <a:gd name="connsiteY16" fmla="*/ 6251575 h 6858000"/>
              <a:gd name="connsiteX17" fmla="*/ 179388 w 5676316"/>
              <a:gd name="connsiteY17" fmla="*/ 6183312 h 6858000"/>
              <a:gd name="connsiteX18" fmla="*/ 176213 w 5676316"/>
              <a:gd name="connsiteY18" fmla="*/ 6113462 h 6858000"/>
              <a:gd name="connsiteX19" fmla="*/ 168275 w 5676316"/>
              <a:gd name="connsiteY19" fmla="*/ 6056312 h 6858000"/>
              <a:gd name="connsiteX20" fmla="*/ 157163 w 5676316"/>
              <a:gd name="connsiteY20" fmla="*/ 6003925 h 6858000"/>
              <a:gd name="connsiteX21" fmla="*/ 142875 w 5676316"/>
              <a:gd name="connsiteY21" fmla="*/ 5956300 h 6858000"/>
              <a:gd name="connsiteX22" fmla="*/ 127000 w 5676316"/>
              <a:gd name="connsiteY22" fmla="*/ 5915025 h 6858000"/>
              <a:gd name="connsiteX23" fmla="*/ 107950 w 5676316"/>
              <a:gd name="connsiteY23" fmla="*/ 5876925 h 6858000"/>
              <a:gd name="connsiteX24" fmla="*/ 88900 w 5676316"/>
              <a:gd name="connsiteY24" fmla="*/ 5840412 h 6858000"/>
              <a:gd name="connsiteX25" fmla="*/ 69850 w 5676316"/>
              <a:gd name="connsiteY25" fmla="*/ 5802312 h 6858000"/>
              <a:gd name="connsiteX26" fmla="*/ 52388 w 5676316"/>
              <a:gd name="connsiteY26" fmla="*/ 5762625 h 6858000"/>
              <a:gd name="connsiteX27" fmla="*/ 34925 w 5676316"/>
              <a:gd name="connsiteY27" fmla="*/ 5721350 h 6858000"/>
              <a:gd name="connsiteX28" fmla="*/ 20638 w 5676316"/>
              <a:gd name="connsiteY28" fmla="*/ 5675312 h 6858000"/>
              <a:gd name="connsiteX29" fmla="*/ 11113 w 5676316"/>
              <a:gd name="connsiteY29" fmla="*/ 5622925 h 6858000"/>
              <a:gd name="connsiteX30" fmla="*/ 1588 w 5676316"/>
              <a:gd name="connsiteY30" fmla="*/ 5562600 h 6858000"/>
              <a:gd name="connsiteX31" fmla="*/ 0 w 5676316"/>
              <a:gd name="connsiteY31" fmla="*/ 5494337 h 6858000"/>
              <a:gd name="connsiteX32" fmla="*/ 1588 w 5676316"/>
              <a:gd name="connsiteY32" fmla="*/ 5426075 h 6858000"/>
              <a:gd name="connsiteX33" fmla="*/ 11113 w 5676316"/>
              <a:gd name="connsiteY33" fmla="*/ 5365750 h 6858000"/>
              <a:gd name="connsiteX34" fmla="*/ 20638 w 5676316"/>
              <a:gd name="connsiteY34" fmla="*/ 5313362 h 6858000"/>
              <a:gd name="connsiteX35" fmla="*/ 34925 w 5676316"/>
              <a:gd name="connsiteY35" fmla="*/ 5268912 h 6858000"/>
              <a:gd name="connsiteX36" fmla="*/ 52388 w 5676316"/>
              <a:gd name="connsiteY36" fmla="*/ 5226050 h 6858000"/>
              <a:gd name="connsiteX37" fmla="*/ 69850 w 5676316"/>
              <a:gd name="connsiteY37" fmla="*/ 5186362 h 6858000"/>
              <a:gd name="connsiteX38" fmla="*/ 88900 w 5676316"/>
              <a:gd name="connsiteY38" fmla="*/ 5149850 h 6858000"/>
              <a:gd name="connsiteX39" fmla="*/ 107950 w 5676316"/>
              <a:gd name="connsiteY39" fmla="*/ 5114925 h 6858000"/>
              <a:gd name="connsiteX40" fmla="*/ 127000 w 5676316"/>
              <a:gd name="connsiteY40" fmla="*/ 5075237 h 6858000"/>
              <a:gd name="connsiteX41" fmla="*/ 142875 w 5676316"/>
              <a:gd name="connsiteY41" fmla="*/ 5033962 h 6858000"/>
              <a:gd name="connsiteX42" fmla="*/ 157163 w 5676316"/>
              <a:gd name="connsiteY42" fmla="*/ 4987925 h 6858000"/>
              <a:gd name="connsiteX43" fmla="*/ 168275 w 5676316"/>
              <a:gd name="connsiteY43" fmla="*/ 4935537 h 6858000"/>
              <a:gd name="connsiteX44" fmla="*/ 176213 w 5676316"/>
              <a:gd name="connsiteY44" fmla="*/ 4875212 h 6858000"/>
              <a:gd name="connsiteX45" fmla="*/ 179388 w 5676316"/>
              <a:gd name="connsiteY45" fmla="*/ 4806950 h 6858000"/>
              <a:gd name="connsiteX46" fmla="*/ 176213 w 5676316"/>
              <a:gd name="connsiteY46" fmla="*/ 4738687 h 6858000"/>
              <a:gd name="connsiteX47" fmla="*/ 168275 w 5676316"/>
              <a:gd name="connsiteY47" fmla="*/ 4678362 h 6858000"/>
              <a:gd name="connsiteX48" fmla="*/ 157163 w 5676316"/>
              <a:gd name="connsiteY48" fmla="*/ 4625975 h 6858000"/>
              <a:gd name="connsiteX49" fmla="*/ 142875 w 5676316"/>
              <a:gd name="connsiteY49" fmla="*/ 4579937 h 6858000"/>
              <a:gd name="connsiteX50" fmla="*/ 127000 w 5676316"/>
              <a:gd name="connsiteY50" fmla="*/ 4537075 h 6858000"/>
              <a:gd name="connsiteX51" fmla="*/ 107950 w 5676316"/>
              <a:gd name="connsiteY51" fmla="*/ 4498975 h 6858000"/>
              <a:gd name="connsiteX52" fmla="*/ 69850 w 5676316"/>
              <a:gd name="connsiteY52" fmla="*/ 4424362 h 6858000"/>
              <a:gd name="connsiteX53" fmla="*/ 52388 w 5676316"/>
              <a:gd name="connsiteY53" fmla="*/ 4386262 h 6858000"/>
              <a:gd name="connsiteX54" fmla="*/ 34925 w 5676316"/>
              <a:gd name="connsiteY54" fmla="*/ 4343400 h 6858000"/>
              <a:gd name="connsiteX55" fmla="*/ 20638 w 5676316"/>
              <a:gd name="connsiteY55" fmla="*/ 4297362 h 6858000"/>
              <a:gd name="connsiteX56" fmla="*/ 11113 w 5676316"/>
              <a:gd name="connsiteY56" fmla="*/ 4244975 h 6858000"/>
              <a:gd name="connsiteX57" fmla="*/ 1588 w 5676316"/>
              <a:gd name="connsiteY57" fmla="*/ 4186237 h 6858000"/>
              <a:gd name="connsiteX58" fmla="*/ 0 w 5676316"/>
              <a:gd name="connsiteY58" fmla="*/ 4116387 h 6858000"/>
              <a:gd name="connsiteX59" fmla="*/ 1588 w 5676316"/>
              <a:gd name="connsiteY59" fmla="*/ 4048125 h 6858000"/>
              <a:gd name="connsiteX60" fmla="*/ 11113 w 5676316"/>
              <a:gd name="connsiteY60" fmla="*/ 3987800 h 6858000"/>
              <a:gd name="connsiteX61" fmla="*/ 20638 w 5676316"/>
              <a:gd name="connsiteY61" fmla="*/ 3935412 h 6858000"/>
              <a:gd name="connsiteX62" fmla="*/ 34925 w 5676316"/>
              <a:gd name="connsiteY62" fmla="*/ 3890962 h 6858000"/>
              <a:gd name="connsiteX63" fmla="*/ 52388 w 5676316"/>
              <a:gd name="connsiteY63" fmla="*/ 3848100 h 6858000"/>
              <a:gd name="connsiteX64" fmla="*/ 69850 w 5676316"/>
              <a:gd name="connsiteY64" fmla="*/ 3811587 h 6858000"/>
              <a:gd name="connsiteX65" fmla="*/ 107950 w 5676316"/>
              <a:gd name="connsiteY65" fmla="*/ 3736975 h 6858000"/>
              <a:gd name="connsiteX66" fmla="*/ 127000 w 5676316"/>
              <a:gd name="connsiteY66" fmla="*/ 3697287 h 6858000"/>
              <a:gd name="connsiteX67" fmla="*/ 142875 w 5676316"/>
              <a:gd name="connsiteY67" fmla="*/ 3656012 h 6858000"/>
              <a:gd name="connsiteX68" fmla="*/ 157163 w 5676316"/>
              <a:gd name="connsiteY68" fmla="*/ 3609975 h 6858000"/>
              <a:gd name="connsiteX69" fmla="*/ 168275 w 5676316"/>
              <a:gd name="connsiteY69" fmla="*/ 3557587 h 6858000"/>
              <a:gd name="connsiteX70" fmla="*/ 176213 w 5676316"/>
              <a:gd name="connsiteY70" fmla="*/ 3497262 h 6858000"/>
              <a:gd name="connsiteX71" fmla="*/ 179388 w 5676316"/>
              <a:gd name="connsiteY71" fmla="*/ 3427412 h 6858000"/>
              <a:gd name="connsiteX72" fmla="*/ 176213 w 5676316"/>
              <a:gd name="connsiteY72" fmla="*/ 3360737 h 6858000"/>
              <a:gd name="connsiteX73" fmla="*/ 168275 w 5676316"/>
              <a:gd name="connsiteY73" fmla="*/ 3300412 h 6858000"/>
              <a:gd name="connsiteX74" fmla="*/ 157163 w 5676316"/>
              <a:gd name="connsiteY74" fmla="*/ 3248025 h 6858000"/>
              <a:gd name="connsiteX75" fmla="*/ 142875 w 5676316"/>
              <a:gd name="connsiteY75" fmla="*/ 3201987 h 6858000"/>
              <a:gd name="connsiteX76" fmla="*/ 127000 w 5676316"/>
              <a:gd name="connsiteY76" fmla="*/ 3160712 h 6858000"/>
              <a:gd name="connsiteX77" fmla="*/ 107950 w 5676316"/>
              <a:gd name="connsiteY77" fmla="*/ 3121025 h 6858000"/>
              <a:gd name="connsiteX78" fmla="*/ 88900 w 5676316"/>
              <a:gd name="connsiteY78" fmla="*/ 3084512 h 6858000"/>
              <a:gd name="connsiteX79" fmla="*/ 69850 w 5676316"/>
              <a:gd name="connsiteY79" fmla="*/ 3046412 h 6858000"/>
              <a:gd name="connsiteX80" fmla="*/ 52388 w 5676316"/>
              <a:gd name="connsiteY80" fmla="*/ 3009900 h 6858000"/>
              <a:gd name="connsiteX81" fmla="*/ 34925 w 5676316"/>
              <a:gd name="connsiteY81" fmla="*/ 2967037 h 6858000"/>
              <a:gd name="connsiteX82" fmla="*/ 20638 w 5676316"/>
              <a:gd name="connsiteY82" fmla="*/ 2922587 h 6858000"/>
              <a:gd name="connsiteX83" fmla="*/ 11113 w 5676316"/>
              <a:gd name="connsiteY83" fmla="*/ 2868612 h 6858000"/>
              <a:gd name="connsiteX84" fmla="*/ 1588 w 5676316"/>
              <a:gd name="connsiteY84" fmla="*/ 2809875 h 6858000"/>
              <a:gd name="connsiteX85" fmla="*/ 0 w 5676316"/>
              <a:gd name="connsiteY85" fmla="*/ 2741612 h 6858000"/>
              <a:gd name="connsiteX86" fmla="*/ 1588 w 5676316"/>
              <a:gd name="connsiteY86" fmla="*/ 2671762 h 6858000"/>
              <a:gd name="connsiteX87" fmla="*/ 11113 w 5676316"/>
              <a:gd name="connsiteY87" fmla="*/ 2613025 h 6858000"/>
              <a:gd name="connsiteX88" fmla="*/ 20638 w 5676316"/>
              <a:gd name="connsiteY88" fmla="*/ 2560637 h 6858000"/>
              <a:gd name="connsiteX89" fmla="*/ 34925 w 5676316"/>
              <a:gd name="connsiteY89" fmla="*/ 2513012 h 6858000"/>
              <a:gd name="connsiteX90" fmla="*/ 52388 w 5676316"/>
              <a:gd name="connsiteY90" fmla="*/ 2471737 h 6858000"/>
              <a:gd name="connsiteX91" fmla="*/ 69850 w 5676316"/>
              <a:gd name="connsiteY91" fmla="*/ 2433637 h 6858000"/>
              <a:gd name="connsiteX92" fmla="*/ 88900 w 5676316"/>
              <a:gd name="connsiteY92" fmla="*/ 2395537 h 6858000"/>
              <a:gd name="connsiteX93" fmla="*/ 107950 w 5676316"/>
              <a:gd name="connsiteY93" fmla="*/ 2359025 h 6858000"/>
              <a:gd name="connsiteX94" fmla="*/ 127000 w 5676316"/>
              <a:gd name="connsiteY94" fmla="*/ 2319337 h 6858000"/>
              <a:gd name="connsiteX95" fmla="*/ 142875 w 5676316"/>
              <a:gd name="connsiteY95" fmla="*/ 2278062 h 6858000"/>
              <a:gd name="connsiteX96" fmla="*/ 157163 w 5676316"/>
              <a:gd name="connsiteY96" fmla="*/ 2232025 h 6858000"/>
              <a:gd name="connsiteX97" fmla="*/ 168275 w 5676316"/>
              <a:gd name="connsiteY97" fmla="*/ 2179637 h 6858000"/>
              <a:gd name="connsiteX98" fmla="*/ 176213 w 5676316"/>
              <a:gd name="connsiteY98" fmla="*/ 2119312 h 6858000"/>
              <a:gd name="connsiteX99" fmla="*/ 179388 w 5676316"/>
              <a:gd name="connsiteY99" fmla="*/ 2051050 h 6858000"/>
              <a:gd name="connsiteX100" fmla="*/ 176213 w 5676316"/>
              <a:gd name="connsiteY100" fmla="*/ 1982787 h 6858000"/>
              <a:gd name="connsiteX101" fmla="*/ 168275 w 5676316"/>
              <a:gd name="connsiteY101" fmla="*/ 1922462 h 6858000"/>
              <a:gd name="connsiteX102" fmla="*/ 157163 w 5676316"/>
              <a:gd name="connsiteY102" fmla="*/ 1870075 h 6858000"/>
              <a:gd name="connsiteX103" fmla="*/ 142875 w 5676316"/>
              <a:gd name="connsiteY103" fmla="*/ 1824037 h 6858000"/>
              <a:gd name="connsiteX104" fmla="*/ 127000 w 5676316"/>
              <a:gd name="connsiteY104" fmla="*/ 1782762 h 6858000"/>
              <a:gd name="connsiteX105" fmla="*/ 107950 w 5676316"/>
              <a:gd name="connsiteY105" fmla="*/ 1743075 h 6858000"/>
              <a:gd name="connsiteX106" fmla="*/ 88900 w 5676316"/>
              <a:gd name="connsiteY106" fmla="*/ 1708150 h 6858000"/>
              <a:gd name="connsiteX107" fmla="*/ 69850 w 5676316"/>
              <a:gd name="connsiteY107" fmla="*/ 1671637 h 6858000"/>
              <a:gd name="connsiteX108" fmla="*/ 52388 w 5676316"/>
              <a:gd name="connsiteY108" fmla="*/ 1631950 h 6858000"/>
              <a:gd name="connsiteX109" fmla="*/ 34925 w 5676316"/>
              <a:gd name="connsiteY109" fmla="*/ 1589087 h 6858000"/>
              <a:gd name="connsiteX110" fmla="*/ 20638 w 5676316"/>
              <a:gd name="connsiteY110" fmla="*/ 1544637 h 6858000"/>
              <a:gd name="connsiteX111" fmla="*/ 11113 w 5676316"/>
              <a:gd name="connsiteY111" fmla="*/ 1492250 h 6858000"/>
              <a:gd name="connsiteX112" fmla="*/ 1588 w 5676316"/>
              <a:gd name="connsiteY112" fmla="*/ 1431925 h 6858000"/>
              <a:gd name="connsiteX113" fmla="*/ 0 w 5676316"/>
              <a:gd name="connsiteY113" fmla="*/ 1363662 h 6858000"/>
              <a:gd name="connsiteX114" fmla="*/ 1588 w 5676316"/>
              <a:gd name="connsiteY114" fmla="*/ 1295400 h 6858000"/>
              <a:gd name="connsiteX115" fmla="*/ 11113 w 5676316"/>
              <a:gd name="connsiteY115" fmla="*/ 1235075 h 6858000"/>
              <a:gd name="connsiteX116" fmla="*/ 20638 w 5676316"/>
              <a:gd name="connsiteY116" fmla="*/ 1182687 h 6858000"/>
              <a:gd name="connsiteX117" fmla="*/ 34925 w 5676316"/>
              <a:gd name="connsiteY117" fmla="*/ 1136650 h 6858000"/>
              <a:gd name="connsiteX118" fmla="*/ 52388 w 5676316"/>
              <a:gd name="connsiteY118" fmla="*/ 1095375 h 6858000"/>
              <a:gd name="connsiteX119" fmla="*/ 69850 w 5676316"/>
              <a:gd name="connsiteY119" fmla="*/ 1055687 h 6858000"/>
              <a:gd name="connsiteX120" fmla="*/ 88900 w 5676316"/>
              <a:gd name="connsiteY120" fmla="*/ 1017587 h 6858000"/>
              <a:gd name="connsiteX121" fmla="*/ 107950 w 5676316"/>
              <a:gd name="connsiteY121" fmla="*/ 981075 h 6858000"/>
              <a:gd name="connsiteX122" fmla="*/ 127000 w 5676316"/>
              <a:gd name="connsiteY122" fmla="*/ 942975 h 6858000"/>
              <a:gd name="connsiteX123" fmla="*/ 142875 w 5676316"/>
              <a:gd name="connsiteY123" fmla="*/ 901700 h 6858000"/>
              <a:gd name="connsiteX124" fmla="*/ 157163 w 5676316"/>
              <a:gd name="connsiteY124" fmla="*/ 854075 h 6858000"/>
              <a:gd name="connsiteX125" fmla="*/ 168275 w 5676316"/>
              <a:gd name="connsiteY125" fmla="*/ 801687 h 6858000"/>
              <a:gd name="connsiteX126" fmla="*/ 176213 w 5676316"/>
              <a:gd name="connsiteY126" fmla="*/ 744537 h 6858000"/>
              <a:gd name="connsiteX127" fmla="*/ 179388 w 5676316"/>
              <a:gd name="connsiteY127" fmla="*/ 673100 h 6858000"/>
              <a:gd name="connsiteX128" fmla="*/ 176213 w 5676316"/>
              <a:gd name="connsiteY128" fmla="*/ 606425 h 6858000"/>
              <a:gd name="connsiteX129" fmla="*/ 168275 w 5676316"/>
              <a:gd name="connsiteY129" fmla="*/ 546100 h 6858000"/>
              <a:gd name="connsiteX130" fmla="*/ 157163 w 5676316"/>
              <a:gd name="connsiteY130" fmla="*/ 496887 h 6858000"/>
              <a:gd name="connsiteX131" fmla="*/ 142875 w 5676316"/>
              <a:gd name="connsiteY131" fmla="*/ 450850 h 6858000"/>
              <a:gd name="connsiteX132" fmla="*/ 127000 w 5676316"/>
              <a:gd name="connsiteY132" fmla="*/ 409575 h 6858000"/>
              <a:gd name="connsiteX133" fmla="*/ 109538 w 5676316"/>
              <a:gd name="connsiteY133" fmla="*/ 369887 h 6858000"/>
              <a:gd name="connsiteX134" fmla="*/ 92075 w 5676316"/>
              <a:gd name="connsiteY134" fmla="*/ 334962 h 6858000"/>
              <a:gd name="connsiteX135" fmla="*/ 73025 w 5676316"/>
              <a:gd name="connsiteY135" fmla="*/ 296862 h 6858000"/>
              <a:gd name="connsiteX136" fmla="*/ 53975 w 5676316"/>
              <a:gd name="connsiteY136" fmla="*/ 260350 h 6858000"/>
              <a:gd name="connsiteX137" fmla="*/ 38100 w 5676316"/>
              <a:gd name="connsiteY137" fmla="*/ 217487 h 6858000"/>
              <a:gd name="connsiteX138" fmla="*/ 22225 w 5676316"/>
              <a:gd name="connsiteY138" fmla="*/ 174625 h 6858000"/>
              <a:gd name="connsiteX139" fmla="*/ 12700 w 5676316"/>
              <a:gd name="connsiteY139" fmla="*/ 122237 h 6858000"/>
              <a:gd name="connsiteX140" fmla="*/ 4763 w 5676316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676316" h="6858000">
                <a:moveTo>
                  <a:pt x="0" y="0"/>
                </a:moveTo>
                <a:lnTo>
                  <a:pt x="5676316" y="0"/>
                </a:lnTo>
                <a:lnTo>
                  <a:pt x="5676316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1914" y="382384"/>
            <a:ext cx="4593772" cy="1821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Mugo pine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577170" cy="3383270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397802" y="0"/>
                </a:lnTo>
                <a:lnTo>
                  <a:pt x="6402565" y="66675"/>
                </a:lnTo>
                <a:lnTo>
                  <a:pt x="6410502" y="122237"/>
                </a:lnTo>
                <a:lnTo>
                  <a:pt x="6420027" y="174625"/>
                </a:lnTo>
                <a:lnTo>
                  <a:pt x="6435902" y="217487"/>
                </a:lnTo>
                <a:lnTo>
                  <a:pt x="6451777" y="260350"/>
                </a:lnTo>
                <a:lnTo>
                  <a:pt x="6470827" y="296862"/>
                </a:lnTo>
                <a:lnTo>
                  <a:pt x="6489877" y="334962"/>
                </a:lnTo>
                <a:lnTo>
                  <a:pt x="6507340" y="369887"/>
                </a:lnTo>
                <a:lnTo>
                  <a:pt x="6524802" y="409575"/>
                </a:lnTo>
                <a:lnTo>
                  <a:pt x="6540677" y="450850"/>
                </a:lnTo>
                <a:lnTo>
                  <a:pt x="6554965" y="496887"/>
                </a:lnTo>
                <a:lnTo>
                  <a:pt x="6566077" y="546100"/>
                </a:lnTo>
                <a:lnTo>
                  <a:pt x="6574015" y="606425"/>
                </a:lnTo>
                <a:lnTo>
                  <a:pt x="6577190" y="673100"/>
                </a:lnTo>
                <a:lnTo>
                  <a:pt x="6574015" y="744537"/>
                </a:lnTo>
                <a:lnTo>
                  <a:pt x="6566077" y="801687"/>
                </a:lnTo>
                <a:lnTo>
                  <a:pt x="6554965" y="854075"/>
                </a:lnTo>
                <a:lnTo>
                  <a:pt x="6540677" y="901700"/>
                </a:lnTo>
                <a:lnTo>
                  <a:pt x="6524802" y="942975"/>
                </a:lnTo>
                <a:lnTo>
                  <a:pt x="6505752" y="981075"/>
                </a:lnTo>
                <a:lnTo>
                  <a:pt x="6486702" y="1017587"/>
                </a:lnTo>
                <a:lnTo>
                  <a:pt x="6467652" y="1055687"/>
                </a:lnTo>
                <a:lnTo>
                  <a:pt x="6450190" y="1095375"/>
                </a:lnTo>
                <a:lnTo>
                  <a:pt x="6432727" y="1136650"/>
                </a:lnTo>
                <a:lnTo>
                  <a:pt x="6418440" y="1182687"/>
                </a:lnTo>
                <a:lnTo>
                  <a:pt x="6408915" y="1235075"/>
                </a:lnTo>
                <a:lnTo>
                  <a:pt x="6399390" y="1295400"/>
                </a:lnTo>
                <a:lnTo>
                  <a:pt x="6397802" y="1363662"/>
                </a:lnTo>
                <a:lnTo>
                  <a:pt x="6399390" y="1431925"/>
                </a:lnTo>
                <a:lnTo>
                  <a:pt x="6408915" y="1492250"/>
                </a:lnTo>
                <a:lnTo>
                  <a:pt x="6418440" y="1544637"/>
                </a:lnTo>
                <a:lnTo>
                  <a:pt x="6432727" y="1589087"/>
                </a:lnTo>
                <a:lnTo>
                  <a:pt x="6450190" y="1631950"/>
                </a:lnTo>
                <a:lnTo>
                  <a:pt x="6467652" y="1671637"/>
                </a:lnTo>
                <a:lnTo>
                  <a:pt x="6486702" y="1708150"/>
                </a:lnTo>
                <a:lnTo>
                  <a:pt x="6505752" y="1743075"/>
                </a:lnTo>
                <a:lnTo>
                  <a:pt x="6524802" y="1782762"/>
                </a:lnTo>
                <a:lnTo>
                  <a:pt x="6540677" y="1824037"/>
                </a:lnTo>
                <a:lnTo>
                  <a:pt x="6554965" y="1870075"/>
                </a:lnTo>
                <a:lnTo>
                  <a:pt x="6566077" y="1922462"/>
                </a:lnTo>
                <a:lnTo>
                  <a:pt x="6574015" y="1982787"/>
                </a:lnTo>
                <a:lnTo>
                  <a:pt x="6577190" y="2051050"/>
                </a:lnTo>
                <a:lnTo>
                  <a:pt x="6574015" y="2119312"/>
                </a:lnTo>
                <a:lnTo>
                  <a:pt x="6566077" y="2179637"/>
                </a:lnTo>
                <a:lnTo>
                  <a:pt x="6554965" y="2232025"/>
                </a:lnTo>
                <a:lnTo>
                  <a:pt x="6540677" y="2278062"/>
                </a:lnTo>
                <a:lnTo>
                  <a:pt x="6524802" y="2319337"/>
                </a:lnTo>
                <a:lnTo>
                  <a:pt x="6505752" y="2359025"/>
                </a:lnTo>
                <a:lnTo>
                  <a:pt x="6486702" y="2395537"/>
                </a:lnTo>
                <a:lnTo>
                  <a:pt x="6467652" y="2433637"/>
                </a:lnTo>
                <a:lnTo>
                  <a:pt x="6450190" y="2471737"/>
                </a:lnTo>
                <a:lnTo>
                  <a:pt x="6432727" y="2513012"/>
                </a:lnTo>
                <a:lnTo>
                  <a:pt x="6418440" y="2560637"/>
                </a:lnTo>
                <a:lnTo>
                  <a:pt x="6408915" y="2613025"/>
                </a:lnTo>
                <a:lnTo>
                  <a:pt x="6399390" y="2671762"/>
                </a:lnTo>
                <a:lnTo>
                  <a:pt x="6397802" y="2741612"/>
                </a:lnTo>
                <a:lnTo>
                  <a:pt x="6399390" y="2809875"/>
                </a:lnTo>
                <a:lnTo>
                  <a:pt x="6408915" y="2868612"/>
                </a:lnTo>
                <a:lnTo>
                  <a:pt x="6418440" y="2922587"/>
                </a:lnTo>
                <a:lnTo>
                  <a:pt x="6432727" y="2967037"/>
                </a:lnTo>
                <a:lnTo>
                  <a:pt x="6450190" y="3009900"/>
                </a:lnTo>
                <a:lnTo>
                  <a:pt x="6467652" y="3046412"/>
                </a:lnTo>
                <a:lnTo>
                  <a:pt x="6486702" y="3084512"/>
                </a:lnTo>
                <a:lnTo>
                  <a:pt x="6505752" y="3121025"/>
                </a:lnTo>
                <a:lnTo>
                  <a:pt x="6524802" y="3160712"/>
                </a:lnTo>
                <a:lnTo>
                  <a:pt x="6540677" y="3201987"/>
                </a:lnTo>
                <a:lnTo>
                  <a:pt x="6554965" y="3248025"/>
                </a:lnTo>
                <a:lnTo>
                  <a:pt x="6566077" y="3300412"/>
                </a:lnTo>
                <a:lnTo>
                  <a:pt x="6574015" y="3360737"/>
                </a:lnTo>
                <a:lnTo>
                  <a:pt x="6575089" y="3383280"/>
                </a:lnTo>
                <a:lnTo>
                  <a:pt x="0" y="338328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4FA230-5D87-2CB4-1DE2-DE79D2E6DF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474720"/>
            <a:ext cx="6577170" cy="3383280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575040" y="0"/>
                </a:lnTo>
                <a:lnTo>
                  <a:pt x="6574015" y="22542"/>
                </a:lnTo>
                <a:lnTo>
                  <a:pt x="6566077" y="82867"/>
                </a:lnTo>
                <a:lnTo>
                  <a:pt x="6554965" y="135255"/>
                </a:lnTo>
                <a:lnTo>
                  <a:pt x="6540677" y="181292"/>
                </a:lnTo>
                <a:lnTo>
                  <a:pt x="6524802" y="222567"/>
                </a:lnTo>
                <a:lnTo>
                  <a:pt x="6505752" y="262255"/>
                </a:lnTo>
                <a:lnTo>
                  <a:pt x="6467652" y="336867"/>
                </a:lnTo>
                <a:lnTo>
                  <a:pt x="6450190" y="373380"/>
                </a:lnTo>
                <a:lnTo>
                  <a:pt x="6432727" y="416242"/>
                </a:lnTo>
                <a:lnTo>
                  <a:pt x="6418440" y="460692"/>
                </a:lnTo>
                <a:lnTo>
                  <a:pt x="6408915" y="513080"/>
                </a:lnTo>
                <a:lnTo>
                  <a:pt x="6399390" y="573405"/>
                </a:lnTo>
                <a:lnTo>
                  <a:pt x="6397802" y="641667"/>
                </a:lnTo>
                <a:lnTo>
                  <a:pt x="6399390" y="711517"/>
                </a:lnTo>
                <a:lnTo>
                  <a:pt x="6408915" y="770255"/>
                </a:lnTo>
                <a:lnTo>
                  <a:pt x="6418440" y="822642"/>
                </a:lnTo>
                <a:lnTo>
                  <a:pt x="6432727" y="868680"/>
                </a:lnTo>
                <a:lnTo>
                  <a:pt x="6450190" y="911542"/>
                </a:lnTo>
                <a:lnTo>
                  <a:pt x="6467652" y="949642"/>
                </a:lnTo>
                <a:lnTo>
                  <a:pt x="6505752" y="1024255"/>
                </a:lnTo>
                <a:lnTo>
                  <a:pt x="6524802" y="1062355"/>
                </a:lnTo>
                <a:lnTo>
                  <a:pt x="6540677" y="1105217"/>
                </a:lnTo>
                <a:lnTo>
                  <a:pt x="6554965" y="1151255"/>
                </a:lnTo>
                <a:lnTo>
                  <a:pt x="6566077" y="1203642"/>
                </a:lnTo>
                <a:lnTo>
                  <a:pt x="6574015" y="1263967"/>
                </a:lnTo>
                <a:lnTo>
                  <a:pt x="6577190" y="1332230"/>
                </a:lnTo>
                <a:lnTo>
                  <a:pt x="6574015" y="1400492"/>
                </a:lnTo>
                <a:lnTo>
                  <a:pt x="6566077" y="1460817"/>
                </a:lnTo>
                <a:lnTo>
                  <a:pt x="6554965" y="1513205"/>
                </a:lnTo>
                <a:lnTo>
                  <a:pt x="6540677" y="1559242"/>
                </a:lnTo>
                <a:lnTo>
                  <a:pt x="6524802" y="1600517"/>
                </a:lnTo>
                <a:lnTo>
                  <a:pt x="6505752" y="1640205"/>
                </a:lnTo>
                <a:lnTo>
                  <a:pt x="6486702" y="1675130"/>
                </a:lnTo>
                <a:lnTo>
                  <a:pt x="6467652" y="1711642"/>
                </a:lnTo>
                <a:lnTo>
                  <a:pt x="6450190" y="1751330"/>
                </a:lnTo>
                <a:lnTo>
                  <a:pt x="6432727" y="1794192"/>
                </a:lnTo>
                <a:lnTo>
                  <a:pt x="6418440" y="1838642"/>
                </a:lnTo>
                <a:lnTo>
                  <a:pt x="6408915" y="1891030"/>
                </a:lnTo>
                <a:lnTo>
                  <a:pt x="6399390" y="1951355"/>
                </a:lnTo>
                <a:lnTo>
                  <a:pt x="6397802" y="2019617"/>
                </a:lnTo>
                <a:lnTo>
                  <a:pt x="6399390" y="2087880"/>
                </a:lnTo>
                <a:lnTo>
                  <a:pt x="6408915" y="2148205"/>
                </a:lnTo>
                <a:lnTo>
                  <a:pt x="6418440" y="2200592"/>
                </a:lnTo>
                <a:lnTo>
                  <a:pt x="6432727" y="2246630"/>
                </a:lnTo>
                <a:lnTo>
                  <a:pt x="6450190" y="2287905"/>
                </a:lnTo>
                <a:lnTo>
                  <a:pt x="6467652" y="2327592"/>
                </a:lnTo>
                <a:lnTo>
                  <a:pt x="6486702" y="2365692"/>
                </a:lnTo>
                <a:lnTo>
                  <a:pt x="6505752" y="2402205"/>
                </a:lnTo>
                <a:lnTo>
                  <a:pt x="6524802" y="2440305"/>
                </a:lnTo>
                <a:lnTo>
                  <a:pt x="6540677" y="2481580"/>
                </a:lnTo>
                <a:lnTo>
                  <a:pt x="6554965" y="2529205"/>
                </a:lnTo>
                <a:lnTo>
                  <a:pt x="6566077" y="2581592"/>
                </a:lnTo>
                <a:lnTo>
                  <a:pt x="6574015" y="2638742"/>
                </a:lnTo>
                <a:lnTo>
                  <a:pt x="6577190" y="2708592"/>
                </a:lnTo>
                <a:lnTo>
                  <a:pt x="6574015" y="2776855"/>
                </a:lnTo>
                <a:lnTo>
                  <a:pt x="6566077" y="2837180"/>
                </a:lnTo>
                <a:lnTo>
                  <a:pt x="6554965" y="2886392"/>
                </a:lnTo>
                <a:lnTo>
                  <a:pt x="6540677" y="2932430"/>
                </a:lnTo>
                <a:lnTo>
                  <a:pt x="6524802" y="2973705"/>
                </a:lnTo>
                <a:lnTo>
                  <a:pt x="6507340" y="3013392"/>
                </a:lnTo>
                <a:lnTo>
                  <a:pt x="6489877" y="3048317"/>
                </a:lnTo>
                <a:lnTo>
                  <a:pt x="6470827" y="3086417"/>
                </a:lnTo>
                <a:lnTo>
                  <a:pt x="6451777" y="3122930"/>
                </a:lnTo>
                <a:lnTo>
                  <a:pt x="6435902" y="3165792"/>
                </a:lnTo>
                <a:lnTo>
                  <a:pt x="6420027" y="3208655"/>
                </a:lnTo>
                <a:lnTo>
                  <a:pt x="6410502" y="3261042"/>
                </a:lnTo>
                <a:lnTo>
                  <a:pt x="6402565" y="3316605"/>
                </a:lnTo>
                <a:lnTo>
                  <a:pt x="6397802" y="3383280"/>
                </a:lnTo>
                <a:lnTo>
                  <a:pt x="0" y="338328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5C17A0-54A5-4655-BA74-7E951F41DED9}"/>
              </a:ext>
            </a:extLst>
          </p:cNvPr>
          <p:cNvSpPr txBox="1"/>
          <p:nvPr/>
        </p:nvSpPr>
        <p:spPr>
          <a:xfrm>
            <a:off x="7151913" y="2460171"/>
            <a:ext cx="4604657" cy="3626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Needles in pairs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Needs up to 3” long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Typically low-growing shrub pine </a:t>
            </a:r>
          </a:p>
        </p:txBody>
      </p:sp>
    </p:spTree>
    <p:extLst>
      <p:ext uri="{BB962C8B-B14F-4D97-AF65-F5344CB8AC3E}">
        <p14:creationId xmlns:p14="http://schemas.microsoft.com/office/powerpoint/2010/main" val="3146455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9BBD8C9-486F-459C-AC5E-3F2327F2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78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802" y="645105"/>
            <a:ext cx="4339827" cy="13208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400"/>
              <a:t>Eastern white pine</a:t>
            </a:r>
            <a:br>
              <a:rPr lang="en-US" sz="3400"/>
            </a:br>
            <a:endParaRPr lang="en-US" sz="340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C5FEBD1-EE60-4C83-8F5E-CEAAAB73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28B174-85B5-B567-CB81-F6421BAD7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760" y="2286001"/>
            <a:ext cx="4238719" cy="3593591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/>
            <a:r>
              <a:rPr lang="en-US" dirty="0"/>
              <a:t>5 needles - W-H-I-T-E </a:t>
            </a:r>
          </a:p>
          <a:p>
            <a:pPr marL="285750"/>
            <a:r>
              <a:rPr lang="en-US" dirty="0"/>
              <a:t>soft, bluish-green needles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Often with white stripe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Smooth bark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slender cylindrical cones, sometimes has white tips</a:t>
            </a:r>
          </a:p>
        </p:txBody>
      </p:sp>
      <p:pic>
        <p:nvPicPr>
          <p:cNvPr id="5" name="Picture 4" descr="A group of trees with blue sky&#10;&#10;Description automatically generated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6093808" y="-1"/>
            <a:ext cx="3006755" cy="3385384"/>
          </a:xfrm>
          <a:prstGeom prst="rect">
            <a:avLst/>
          </a:prstGeom>
        </p:spPr>
      </p:pic>
      <p:pic>
        <p:nvPicPr>
          <p:cNvPr id="9" name="Picture 8" descr="Close-up of a pine tree branch&#10;&#10;Description automatically generated">
            <a:extLst>
              <a:ext uri="{FF2B5EF4-FFF2-40B4-BE49-F238E27FC236}">
                <a16:creationId xmlns:a16="http://schemas.microsoft.com/office/drawing/2014/main" id="{00DD4A59-2700-0785-CDB0-4EBADAFC62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9185244" y="-1"/>
            <a:ext cx="3006755" cy="3385384"/>
          </a:xfrm>
          <a:prstGeom prst="rect">
            <a:avLst/>
          </a:prstGeom>
        </p:spPr>
      </p:pic>
      <p:pic>
        <p:nvPicPr>
          <p:cNvPr id="10" name="Picture 9" descr="Close-up of a pine tree&#10;&#10;Description automatically generated">
            <a:extLst>
              <a:ext uri="{FF2B5EF4-FFF2-40B4-BE49-F238E27FC236}">
                <a16:creationId xmlns:a16="http://schemas.microsoft.com/office/drawing/2014/main" id="{E5CEFA7B-7CE3-1D92-E1BC-12707B1B7C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808" y="3472544"/>
            <a:ext cx="3006754" cy="3385456"/>
          </a:xfrm>
          <a:prstGeom prst="rect">
            <a:avLst/>
          </a:prstGeom>
        </p:spPr>
      </p:pic>
      <p:pic>
        <p:nvPicPr>
          <p:cNvPr id="6" name="Picture 5" descr="A close-up of a pinecone&#10;&#10;Description automatically generated">
            <a:extLst>
              <a:ext uri="{FF2B5EF4-FFF2-40B4-BE49-F238E27FC236}">
                <a16:creationId xmlns:a16="http://schemas.microsoft.com/office/drawing/2014/main" id="{E1288FCF-8093-B560-BB76-73217501BE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9185243" y="3461658"/>
            <a:ext cx="3006755" cy="33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80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A8AFFF25-F4D6-4BBC-841D-3B3014ED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15684" y="0"/>
            <a:ext cx="5676316" cy="6858000"/>
          </a:xfrm>
          <a:custGeom>
            <a:avLst/>
            <a:gdLst>
              <a:gd name="connsiteX0" fmla="*/ 0 w 5676316"/>
              <a:gd name="connsiteY0" fmla="*/ 0 h 6858000"/>
              <a:gd name="connsiteX1" fmla="*/ 5676316 w 5676316"/>
              <a:gd name="connsiteY1" fmla="*/ 0 h 6858000"/>
              <a:gd name="connsiteX2" fmla="*/ 5676316 w 5676316"/>
              <a:gd name="connsiteY2" fmla="*/ 6858000 h 6858000"/>
              <a:gd name="connsiteX3" fmla="*/ 0 w 5676316"/>
              <a:gd name="connsiteY3" fmla="*/ 6858000 h 6858000"/>
              <a:gd name="connsiteX4" fmla="*/ 4763 w 5676316"/>
              <a:gd name="connsiteY4" fmla="*/ 6791325 h 6858000"/>
              <a:gd name="connsiteX5" fmla="*/ 12700 w 5676316"/>
              <a:gd name="connsiteY5" fmla="*/ 6735762 h 6858000"/>
              <a:gd name="connsiteX6" fmla="*/ 22225 w 5676316"/>
              <a:gd name="connsiteY6" fmla="*/ 6683375 h 6858000"/>
              <a:gd name="connsiteX7" fmla="*/ 38100 w 5676316"/>
              <a:gd name="connsiteY7" fmla="*/ 6640512 h 6858000"/>
              <a:gd name="connsiteX8" fmla="*/ 53975 w 5676316"/>
              <a:gd name="connsiteY8" fmla="*/ 6597650 h 6858000"/>
              <a:gd name="connsiteX9" fmla="*/ 73025 w 5676316"/>
              <a:gd name="connsiteY9" fmla="*/ 6561137 h 6858000"/>
              <a:gd name="connsiteX10" fmla="*/ 92075 w 5676316"/>
              <a:gd name="connsiteY10" fmla="*/ 6523037 h 6858000"/>
              <a:gd name="connsiteX11" fmla="*/ 109538 w 5676316"/>
              <a:gd name="connsiteY11" fmla="*/ 6488112 h 6858000"/>
              <a:gd name="connsiteX12" fmla="*/ 127000 w 5676316"/>
              <a:gd name="connsiteY12" fmla="*/ 6448425 h 6858000"/>
              <a:gd name="connsiteX13" fmla="*/ 142875 w 5676316"/>
              <a:gd name="connsiteY13" fmla="*/ 6407150 h 6858000"/>
              <a:gd name="connsiteX14" fmla="*/ 157163 w 5676316"/>
              <a:gd name="connsiteY14" fmla="*/ 6361112 h 6858000"/>
              <a:gd name="connsiteX15" fmla="*/ 168275 w 5676316"/>
              <a:gd name="connsiteY15" fmla="*/ 6311900 h 6858000"/>
              <a:gd name="connsiteX16" fmla="*/ 176213 w 5676316"/>
              <a:gd name="connsiteY16" fmla="*/ 6251575 h 6858000"/>
              <a:gd name="connsiteX17" fmla="*/ 179388 w 5676316"/>
              <a:gd name="connsiteY17" fmla="*/ 6183312 h 6858000"/>
              <a:gd name="connsiteX18" fmla="*/ 176213 w 5676316"/>
              <a:gd name="connsiteY18" fmla="*/ 6113462 h 6858000"/>
              <a:gd name="connsiteX19" fmla="*/ 168275 w 5676316"/>
              <a:gd name="connsiteY19" fmla="*/ 6056312 h 6858000"/>
              <a:gd name="connsiteX20" fmla="*/ 157163 w 5676316"/>
              <a:gd name="connsiteY20" fmla="*/ 6003925 h 6858000"/>
              <a:gd name="connsiteX21" fmla="*/ 142875 w 5676316"/>
              <a:gd name="connsiteY21" fmla="*/ 5956300 h 6858000"/>
              <a:gd name="connsiteX22" fmla="*/ 127000 w 5676316"/>
              <a:gd name="connsiteY22" fmla="*/ 5915025 h 6858000"/>
              <a:gd name="connsiteX23" fmla="*/ 107950 w 5676316"/>
              <a:gd name="connsiteY23" fmla="*/ 5876925 h 6858000"/>
              <a:gd name="connsiteX24" fmla="*/ 88900 w 5676316"/>
              <a:gd name="connsiteY24" fmla="*/ 5840412 h 6858000"/>
              <a:gd name="connsiteX25" fmla="*/ 69850 w 5676316"/>
              <a:gd name="connsiteY25" fmla="*/ 5802312 h 6858000"/>
              <a:gd name="connsiteX26" fmla="*/ 52388 w 5676316"/>
              <a:gd name="connsiteY26" fmla="*/ 5762625 h 6858000"/>
              <a:gd name="connsiteX27" fmla="*/ 34925 w 5676316"/>
              <a:gd name="connsiteY27" fmla="*/ 5721350 h 6858000"/>
              <a:gd name="connsiteX28" fmla="*/ 20638 w 5676316"/>
              <a:gd name="connsiteY28" fmla="*/ 5675312 h 6858000"/>
              <a:gd name="connsiteX29" fmla="*/ 11113 w 5676316"/>
              <a:gd name="connsiteY29" fmla="*/ 5622925 h 6858000"/>
              <a:gd name="connsiteX30" fmla="*/ 1588 w 5676316"/>
              <a:gd name="connsiteY30" fmla="*/ 5562600 h 6858000"/>
              <a:gd name="connsiteX31" fmla="*/ 0 w 5676316"/>
              <a:gd name="connsiteY31" fmla="*/ 5494337 h 6858000"/>
              <a:gd name="connsiteX32" fmla="*/ 1588 w 5676316"/>
              <a:gd name="connsiteY32" fmla="*/ 5426075 h 6858000"/>
              <a:gd name="connsiteX33" fmla="*/ 11113 w 5676316"/>
              <a:gd name="connsiteY33" fmla="*/ 5365750 h 6858000"/>
              <a:gd name="connsiteX34" fmla="*/ 20638 w 5676316"/>
              <a:gd name="connsiteY34" fmla="*/ 5313362 h 6858000"/>
              <a:gd name="connsiteX35" fmla="*/ 34925 w 5676316"/>
              <a:gd name="connsiteY35" fmla="*/ 5268912 h 6858000"/>
              <a:gd name="connsiteX36" fmla="*/ 52388 w 5676316"/>
              <a:gd name="connsiteY36" fmla="*/ 5226050 h 6858000"/>
              <a:gd name="connsiteX37" fmla="*/ 69850 w 5676316"/>
              <a:gd name="connsiteY37" fmla="*/ 5186362 h 6858000"/>
              <a:gd name="connsiteX38" fmla="*/ 88900 w 5676316"/>
              <a:gd name="connsiteY38" fmla="*/ 5149850 h 6858000"/>
              <a:gd name="connsiteX39" fmla="*/ 107950 w 5676316"/>
              <a:gd name="connsiteY39" fmla="*/ 5114925 h 6858000"/>
              <a:gd name="connsiteX40" fmla="*/ 127000 w 5676316"/>
              <a:gd name="connsiteY40" fmla="*/ 5075237 h 6858000"/>
              <a:gd name="connsiteX41" fmla="*/ 142875 w 5676316"/>
              <a:gd name="connsiteY41" fmla="*/ 5033962 h 6858000"/>
              <a:gd name="connsiteX42" fmla="*/ 157163 w 5676316"/>
              <a:gd name="connsiteY42" fmla="*/ 4987925 h 6858000"/>
              <a:gd name="connsiteX43" fmla="*/ 168275 w 5676316"/>
              <a:gd name="connsiteY43" fmla="*/ 4935537 h 6858000"/>
              <a:gd name="connsiteX44" fmla="*/ 176213 w 5676316"/>
              <a:gd name="connsiteY44" fmla="*/ 4875212 h 6858000"/>
              <a:gd name="connsiteX45" fmla="*/ 179388 w 5676316"/>
              <a:gd name="connsiteY45" fmla="*/ 4806950 h 6858000"/>
              <a:gd name="connsiteX46" fmla="*/ 176213 w 5676316"/>
              <a:gd name="connsiteY46" fmla="*/ 4738687 h 6858000"/>
              <a:gd name="connsiteX47" fmla="*/ 168275 w 5676316"/>
              <a:gd name="connsiteY47" fmla="*/ 4678362 h 6858000"/>
              <a:gd name="connsiteX48" fmla="*/ 157163 w 5676316"/>
              <a:gd name="connsiteY48" fmla="*/ 4625975 h 6858000"/>
              <a:gd name="connsiteX49" fmla="*/ 142875 w 5676316"/>
              <a:gd name="connsiteY49" fmla="*/ 4579937 h 6858000"/>
              <a:gd name="connsiteX50" fmla="*/ 127000 w 5676316"/>
              <a:gd name="connsiteY50" fmla="*/ 4537075 h 6858000"/>
              <a:gd name="connsiteX51" fmla="*/ 107950 w 5676316"/>
              <a:gd name="connsiteY51" fmla="*/ 4498975 h 6858000"/>
              <a:gd name="connsiteX52" fmla="*/ 69850 w 5676316"/>
              <a:gd name="connsiteY52" fmla="*/ 4424362 h 6858000"/>
              <a:gd name="connsiteX53" fmla="*/ 52388 w 5676316"/>
              <a:gd name="connsiteY53" fmla="*/ 4386262 h 6858000"/>
              <a:gd name="connsiteX54" fmla="*/ 34925 w 5676316"/>
              <a:gd name="connsiteY54" fmla="*/ 4343400 h 6858000"/>
              <a:gd name="connsiteX55" fmla="*/ 20638 w 5676316"/>
              <a:gd name="connsiteY55" fmla="*/ 4297362 h 6858000"/>
              <a:gd name="connsiteX56" fmla="*/ 11113 w 5676316"/>
              <a:gd name="connsiteY56" fmla="*/ 4244975 h 6858000"/>
              <a:gd name="connsiteX57" fmla="*/ 1588 w 5676316"/>
              <a:gd name="connsiteY57" fmla="*/ 4186237 h 6858000"/>
              <a:gd name="connsiteX58" fmla="*/ 0 w 5676316"/>
              <a:gd name="connsiteY58" fmla="*/ 4116387 h 6858000"/>
              <a:gd name="connsiteX59" fmla="*/ 1588 w 5676316"/>
              <a:gd name="connsiteY59" fmla="*/ 4048125 h 6858000"/>
              <a:gd name="connsiteX60" fmla="*/ 11113 w 5676316"/>
              <a:gd name="connsiteY60" fmla="*/ 3987800 h 6858000"/>
              <a:gd name="connsiteX61" fmla="*/ 20638 w 5676316"/>
              <a:gd name="connsiteY61" fmla="*/ 3935412 h 6858000"/>
              <a:gd name="connsiteX62" fmla="*/ 34925 w 5676316"/>
              <a:gd name="connsiteY62" fmla="*/ 3890962 h 6858000"/>
              <a:gd name="connsiteX63" fmla="*/ 52388 w 5676316"/>
              <a:gd name="connsiteY63" fmla="*/ 3848100 h 6858000"/>
              <a:gd name="connsiteX64" fmla="*/ 69850 w 5676316"/>
              <a:gd name="connsiteY64" fmla="*/ 3811587 h 6858000"/>
              <a:gd name="connsiteX65" fmla="*/ 107950 w 5676316"/>
              <a:gd name="connsiteY65" fmla="*/ 3736975 h 6858000"/>
              <a:gd name="connsiteX66" fmla="*/ 127000 w 5676316"/>
              <a:gd name="connsiteY66" fmla="*/ 3697287 h 6858000"/>
              <a:gd name="connsiteX67" fmla="*/ 142875 w 5676316"/>
              <a:gd name="connsiteY67" fmla="*/ 3656012 h 6858000"/>
              <a:gd name="connsiteX68" fmla="*/ 157163 w 5676316"/>
              <a:gd name="connsiteY68" fmla="*/ 3609975 h 6858000"/>
              <a:gd name="connsiteX69" fmla="*/ 168275 w 5676316"/>
              <a:gd name="connsiteY69" fmla="*/ 3557587 h 6858000"/>
              <a:gd name="connsiteX70" fmla="*/ 176213 w 5676316"/>
              <a:gd name="connsiteY70" fmla="*/ 3497262 h 6858000"/>
              <a:gd name="connsiteX71" fmla="*/ 179388 w 5676316"/>
              <a:gd name="connsiteY71" fmla="*/ 3427412 h 6858000"/>
              <a:gd name="connsiteX72" fmla="*/ 176213 w 5676316"/>
              <a:gd name="connsiteY72" fmla="*/ 3360737 h 6858000"/>
              <a:gd name="connsiteX73" fmla="*/ 168275 w 5676316"/>
              <a:gd name="connsiteY73" fmla="*/ 3300412 h 6858000"/>
              <a:gd name="connsiteX74" fmla="*/ 157163 w 5676316"/>
              <a:gd name="connsiteY74" fmla="*/ 3248025 h 6858000"/>
              <a:gd name="connsiteX75" fmla="*/ 142875 w 5676316"/>
              <a:gd name="connsiteY75" fmla="*/ 3201987 h 6858000"/>
              <a:gd name="connsiteX76" fmla="*/ 127000 w 5676316"/>
              <a:gd name="connsiteY76" fmla="*/ 3160712 h 6858000"/>
              <a:gd name="connsiteX77" fmla="*/ 107950 w 5676316"/>
              <a:gd name="connsiteY77" fmla="*/ 3121025 h 6858000"/>
              <a:gd name="connsiteX78" fmla="*/ 88900 w 5676316"/>
              <a:gd name="connsiteY78" fmla="*/ 3084512 h 6858000"/>
              <a:gd name="connsiteX79" fmla="*/ 69850 w 5676316"/>
              <a:gd name="connsiteY79" fmla="*/ 3046412 h 6858000"/>
              <a:gd name="connsiteX80" fmla="*/ 52388 w 5676316"/>
              <a:gd name="connsiteY80" fmla="*/ 3009900 h 6858000"/>
              <a:gd name="connsiteX81" fmla="*/ 34925 w 5676316"/>
              <a:gd name="connsiteY81" fmla="*/ 2967037 h 6858000"/>
              <a:gd name="connsiteX82" fmla="*/ 20638 w 5676316"/>
              <a:gd name="connsiteY82" fmla="*/ 2922587 h 6858000"/>
              <a:gd name="connsiteX83" fmla="*/ 11113 w 5676316"/>
              <a:gd name="connsiteY83" fmla="*/ 2868612 h 6858000"/>
              <a:gd name="connsiteX84" fmla="*/ 1588 w 5676316"/>
              <a:gd name="connsiteY84" fmla="*/ 2809875 h 6858000"/>
              <a:gd name="connsiteX85" fmla="*/ 0 w 5676316"/>
              <a:gd name="connsiteY85" fmla="*/ 2741612 h 6858000"/>
              <a:gd name="connsiteX86" fmla="*/ 1588 w 5676316"/>
              <a:gd name="connsiteY86" fmla="*/ 2671762 h 6858000"/>
              <a:gd name="connsiteX87" fmla="*/ 11113 w 5676316"/>
              <a:gd name="connsiteY87" fmla="*/ 2613025 h 6858000"/>
              <a:gd name="connsiteX88" fmla="*/ 20638 w 5676316"/>
              <a:gd name="connsiteY88" fmla="*/ 2560637 h 6858000"/>
              <a:gd name="connsiteX89" fmla="*/ 34925 w 5676316"/>
              <a:gd name="connsiteY89" fmla="*/ 2513012 h 6858000"/>
              <a:gd name="connsiteX90" fmla="*/ 52388 w 5676316"/>
              <a:gd name="connsiteY90" fmla="*/ 2471737 h 6858000"/>
              <a:gd name="connsiteX91" fmla="*/ 69850 w 5676316"/>
              <a:gd name="connsiteY91" fmla="*/ 2433637 h 6858000"/>
              <a:gd name="connsiteX92" fmla="*/ 88900 w 5676316"/>
              <a:gd name="connsiteY92" fmla="*/ 2395537 h 6858000"/>
              <a:gd name="connsiteX93" fmla="*/ 107950 w 5676316"/>
              <a:gd name="connsiteY93" fmla="*/ 2359025 h 6858000"/>
              <a:gd name="connsiteX94" fmla="*/ 127000 w 5676316"/>
              <a:gd name="connsiteY94" fmla="*/ 2319337 h 6858000"/>
              <a:gd name="connsiteX95" fmla="*/ 142875 w 5676316"/>
              <a:gd name="connsiteY95" fmla="*/ 2278062 h 6858000"/>
              <a:gd name="connsiteX96" fmla="*/ 157163 w 5676316"/>
              <a:gd name="connsiteY96" fmla="*/ 2232025 h 6858000"/>
              <a:gd name="connsiteX97" fmla="*/ 168275 w 5676316"/>
              <a:gd name="connsiteY97" fmla="*/ 2179637 h 6858000"/>
              <a:gd name="connsiteX98" fmla="*/ 176213 w 5676316"/>
              <a:gd name="connsiteY98" fmla="*/ 2119312 h 6858000"/>
              <a:gd name="connsiteX99" fmla="*/ 179388 w 5676316"/>
              <a:gd name="connsiteY99" fmla="*/ 2051050 h 6858000"/>
              <a:gd name="connsiteX100" fmla="*/ 176213 w 5676316"/>
              <a:gd name="connsiteY100" fmla="*/ 1982787 h 6858000"/>
              <a:gd name="connsiteX101" fmla="*/ 168275 w 5676316"/>
              <a:gd name="connsiteY101" fmla="*/ 1922462 h 6858000"/>
              <a:gd name="connsiteX102" fmla="*/ 157163 w 5676316"/>
              <a:gd name="connsiteY102" fmla="*/ 1870075 h 6858000"/>
              <a:gd name="connsiteX103" fmla="*/ 142875 w 5676316"/>
              <a:gd name="connsiteY103" fmla="*/ 1824037 h 6858000"/>
              <a:gd name="connsiteX104" fmla="*/ 127000 w 5676316"/>
              <a:gd name="connsiteY104" fmla="*/ 1782762 h 6858000"/>
              <a:gd name="connsiteX105" fmla="*/ 107950 w 5676316"/>
              <a:gd name="connsiteY105" fmla="*/ 1743075 h 6858000"/>
              <a:gd name="connsiteX106" fmla="*/ 88900 w 5676316"/>
              <a:gd name="connsiteY106" fmla="*/ 1708150 h 6858000"/>
              <a:gd name="connsiteX107" fmla="*/ 69850 w 5676316"/>
              <a:gd name="connsiteY107" fmla="*/ 1671637 h 6858000"/>
              <a:gd name="connsiteX108" fmla="*/ 52388 w 5676316"/>
              <a:gd name="connsiteY108" fmla="*/ 1631950 h 6858000"/>
              <a:gd name="connsiteX109" fmla="*/ 34925 w 5676316"/>
              <a:gd name="connsiteY109" fmla="*/ 1589087 h 6858000"/>
              <a:gd name="connsiteX110" fmla="*/ 20638 w 5676316"/>
              <a:gd name="connsiteY110" fmla="*/ 1544637 h 6858000"/>
              <a:gd name="connsiteX111" fmla="*/ 11113 w 5676316"/>
              <a:gd name="connsiteY111" fmla="*/ 1492250 h 6858000"/>
              <a:gd name="connsiteX112" fmla="*/ 1588 w 5676316"/>
              <a:gd name="connsiteY112" fmla="*/ 1431925 h 6858000"/>
              <a:gd name="connsiteX113" fmla="*/ 0 w 5676316"/>
              <a:gd name="connsiteY113" fmla="*/ 1363662 h 6858000"/>
              <a:gd name="connsiteX114" fmla="*/ 1588 w 5676316"/>
              <a:gd name="connsiteY114" fmla="*/ 1295400 h 6858000"/>
              <a:gd name="connsiteX115" fmla="*/ 11113 w 5676316"/>
              <a:gd name="connsiteY115" fmla="*/ 1235075 h 6858000"/>
              <a:gd name="connsiteX116" fmla="*/ 20638 w 5676316"/>
              <a:gd name="connsiteY116" fmla="*/ 1182687 h 6858000"/>
              <a:gd name="connsiteX117" fmla="*/ 34925 w 5676316"/>
              <a:gd name="connsiteY117" fmla="*/ 1136650 h 6858000"/>
              <a:gd name="connsiteX118" fmla="*/ 52388 w 5676316"/>
              <a:gd name="connsiteY118" fmla="*/ 1095375 h 6858000"/>
              <a:gd name="connsiteX119" fmla="*/ 69850 w 5676316"/>
              <a:gd name="connsiteY119" fmla="*/ 1055687 h 6858000"/>
              <a:gd name="connsiteX120" fmla="*/ 88900 w 5676316"/>
              <a:gd name="connsiteY120" fmla="*/ 1017587 h 6858000"/>
              <a:gd name="connsiteX121" fmla="*/ 107950 w 5676316"/>
              <a:gd name="connsiteY121" fmla="*/ 981075 h 6858000"/>
              <a:gd name="connsiteX122" fmla="*/ 127000 w 5676316"/>
              <a:gd name="connsiteY122" fmla="*/ 942975 h 6858000"/>
              <a:gd name="connsiteX123" fmla="*/ 142875 w 5676316"/>
              <a:gd name="connsiteY123" fmla="*/ 901700 h 6858000"/>
              <a:gd name="connsiteX124" fmla="*/ 157163 w 5676316"/>
              <a:gd name="connsiteY124" fmla="*/ 854075 h 6858000"/>
              <a:gd name="connsiteX125" fmla="*/ 168275 w 5676316"/>
              <a:gd name="connsiteY125" fmla="*/ 801687 h 6858000"/>
              <a:gd name="connsiteX126" fmla="*/ 176213 w 5676316"/>
              <a:gd name="connsiteY126" fmla="*/ 744537 h 6858000"/>
              <a:gd name="connsiteX127" fmla="*/ 179388 w 5676316"/>
              <a:gd name="connsiteY127" fmla="*/ 673100 h 6858000"/>
              <a:gd name="connsiteX128" fmla="*/ 176213 w 5676316"/>
              <a:gd name="connsiteY128" fmla="*/ 606425 h 6858000"/>
              <a:gd name="connsiteX129" fmla="*/ 168275 w 5676316"/>
              <a:gd name="connsiteY129" fmla="*/ 546100 h 6858000"/>
              <a:gd name="connsiteX130" fmla="*/ 157163 w 5676316"/>
              <a:gd name="connsiteY130" fmla="*/ 496887 h 6858000"/>
              <a:gd name="connsiteX131" fmla="*/ 142875 w 5676316"/>
              <a:gd name="connsiteY131" fmla="*/ 450850 h 6858000"/>
              <a:gd name="connsiteX132" fmla="*/ 127000 w 5676316"/>
              <a:gd name="connsiteY132" fmla="*/ 409575 h 6858000"/>
              <a:gd name="connsiteX133" fmla="*/ 109538 w 5676316"/>
              <a:gd name="connsiteY133" fmla="*/ 369887 h 6858000"/>
              <a:gd name="connsiteX134" fmla="*/ 92075 w 5676316"/>
              <a:gd name="connsiteY134" fmla="*/ 334962 h 6858000"/>
              <a:gd name="connsiteX135" fmla="*/ 73025 w 5676316"/>
              <a:gd name="connsiteY135" fmla="*/ 296862 h 6858000"/>
              <a:gd name="connsiteX136" fmla="*/ 53975 w 5676316"/>
              <a:gd name="connsiteY136" fmla="*/ 260350 h 6858000"/>
              <a:gd name="connsiteX137" fmla="*/ 38100 w 5676316"/>
              <a:gd name="connsiteY137" fmla="*/ 217487 h 6858000"/>
              <a:gd name="connsiteX138" fmla="*/ 22225 w 5676316"/>
              <a:gd name="connsiteY138" fmla="*/ 174625 h 6858000"/>
              <a:gd name="connsiteX139" fmla="*/ 12700 w 5676316"/>
              <a:gd name="connsiteY139" fmla="*/ 122237 h 6858000"/>
              <a:gd name="connsiteX140" fmla="*/ 4763 w 5676316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676316" h="6858000">
                <a:moveTo>
                  <a:pt x="0" y="0"/>
                </a:moveTo>
                <a:lnTo>
                  <a:pt x="5676316" y="0"/>
                </a:lnTo>
                <a:lnTo>
                  <a:pt x="5676316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1914" y="382384"/>
            <a:ext cx="4593772" cy="1821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azalea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737079-8C0A-D848-0D7D-E349FBE542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577170" cy="3383270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397802" y="0"/>
                </a:lnTo>
                <a:lnTo>
                  <a:pt x="6402565" y="66675"/>
                </a:lnTo>
                <a:lnTo>
                  <a:pt x="6410502" y="122237"/>
                </a:lnTo>
                <a:lnTo>
                  <a:pt x="6420027" y="174625"/>
                </a:lnTo>
                <a:lnTo>
                  <a:pt x="6435902" y="217487"/>
                </a:lnTo>
                <a:lnTo>
                  <a:pt x="6451777" y="260350"/>
                </a:lnTo>
                <a:lnTo>
                  <a:pt x="6470827" y="296862"/>
                </a:lnTo>
                <a:lnTo>
                  <a:pt x="6489877" y="334962"/>
                </a:lnTo>
                <a:lnTo>
                  <a:pt x="6507340" y="369887"/>
                </a:lnTo>
                <a:lnTo>
                  <a:pt x="6524802" y="409575"/>
                </a:lnTo>
                <a:lnTo>
                  <a:pt x="6540677" y="450850"/>
                </a:lnTo>
                <a:lnTo>
                  <a:pt x="6554965" y="496887"/>
                </a:lnTo>
                <a:lnTo>
                  <a:pt x="6566077" y="546100"/>
                </a:lnTo>
                <a:lnTo>
                  <a:pt x="6574015" y="606425"/>
                </a:lnTo>
                <a:lnTo>
                  <a:pt x="6577190" y="673100"/>
                </a:lnTo>
                <a:lnTo>
                  <a:pt x="6574015" y="744537"/>
                </a:lnTo>
                <a:lnTo>
                  <a:pt x="6566077" y="801687"/>
                </a:lnTo>
                <a:lnTo>
                  <a:pt x="6554965" y="854075"/>
                </a:lnTo>
                <a:lnTo>
                  <a:pt x="6540677" y="901700"/>
                </a:lnTo>
                <a:lnTo>
                  <a:pt x="6524802" y="942975"/>
                </a:lnTo>
                <a:lnTo>
                  <a:pt x="6505752" y="981075"/>
                </a:lnTo>
                <a:lnTo>
                  <a:pt x="6486702" y="1017587"/>
                </a:lnTo>
                <a:lnTo>
                  <a:pt x="6467652" y="1055687"/>
                </a:lnTo>
                <a:lnTo>
                  <a:pt x="6450190" y="1095375"/>
                </a:lnTo>
                <a:lnTo>
                  <a:pt x="6432727" y="1136650"/>
                </a:lnTo>
                <a:lnTo>
                  <a:pt x="6418440" y="1182687"/>
                </a:lnTo>
                <a:lnTo>
                  <a:pt x="6408915" y="1235075"/>
                </a:lnTo>
                <a:lnTo>
                  <a:pt x="6399390" y="1295400"/>
                </a:lnTo>
                <a:lnTo>
                  <a:pt x="6397802" y="1363662"/>
                </a:lnTo>
                <a:lnTo>
                  <a:pt x="6399390" y="1431925"/>
                </a:lnTo>
                <a:lnTo>
                  <a:pt x="6408915" y="1492250"/>
                </a:lnTo>
                <a:lnTo>
                  <a:pt x="6418440" y="1544637"/>
                </a:lnTo>
                <a:lnTo>
                  <a:pt x="6432727" y="1589087"/>
                </a:lnTo>
                <a:lnTo>
                  <a:pt x="6450190" y="1631950"/>
                </a:lnTo>
                <a:lnTo>
                  <a:pt x="6467652" y="1671637"/>
                </a:lnTo>
                <a:lnTo>
                  <a:pt x="6486702" y="1708150"/>
                </a:lnTo>
                <a:lnTo>
                  <a:pt x="6505752" y="1743075"/>
                </a:lnTo>
                <a:lnTo>
                  <a:pt x="6524802" y="1782762"/>
                </a:lnTo>
                <a:lnTo>
                  <a:pt x="6540677" y="1824037"/>
                </a:lnTo>
                <a:lnTo>
                  <a:pt x="6554965" y="1870075"/>
                </a:lnTo>
                <a:lnTo>
                  <a:pt x="6566077" y="1922462"/>
                </a:lnTo>
                <a:lnTo>
                  <a:pt x="6574015" y="1982787"/>
                </a:lnTo>
                <a:lnTo>
                  <a:pt x="6577190" y="2051050"/>
                </a:lnTo>
                <a:lnTo>
                  <a:pt x="6574015" y="2119312"/>
                </a:lnTo>
                <a:lnTo>
                  <a:pt x="6566077" y="2179637"/>
                </a:lnTo>
                <a:lnTo>
                  <a:pt x="6554965" y="2232025"/>
                </a:lnTo>
                <a:lnTo>
                  <a:pt x="6540677" y="2278062"/>
                </a:lnTo>
                <a:lnTo>
                  <a:pt x="6524802" y="2319337"/>
                </a:lnTo>
                <a:lnTo>
                  <a:pt x="6505752" y="2359025"/>
                </a:lnTo>
                <a:lnTo>
                  <a:pt x="6486702" y="2395537"/>
                </a:lnTo>
                <a:lnTo>
                  <a:pt x="6467652" y="2433637"/>
                </a:lnTo>
                <a:lnTo>
                  <a:pt x="6450190" y="2471737"/>
                </a:lnTo>
                <a:lnTo>
                  <a:pt x="6432727" y="2513012"/>
                </a:lnTo>
                <a:lnTo>
                  <a:pt x="6418440" y="2560637"/>
                </a:lnTo>
                <a:lnTo>
                  <a:pt x="6408915" y="2613025"/>
                </a:lnTo>
                <a:lnTo>
                  <a:pt x="6399390" y="2671762"/>
                </a:lnTo>
                <a:lnTo>
                  <a:pt x="6397802" y="2741612"/>
                </a:lnTo>
                <a:lnTo>
                  <a:pt x="6399390" y="2809875"/>
                </a:lnTo>
                <a:lnTo>
                  <a:pt x="6408915" y="2868612"/>
                </a:lnTo>
                <a:lnTo>
                  <a:pt x="6418440" y="2922587"/>
                </a:lnTo>
                <a:lnTo>
                  <a:pt x="6432727" y="2967037"/>
                </a:lnTo>
                <a:lnTo>
                  <a:pt x="6450190" y="3009900"/>
                </a:lnTo>
                <a:lnTo>
                  <a:pt x="6467652" y="3046412"/>
                </a:lnTo>
                <a:lnTo>
                  <a:pt x="6486702" y="3084512"/>
                </a:lnTo>
                <a:lnTo>
                  <a:pt x="6505752" y="3121025"/>
                </a:lnTo>
                <a:lnTo>
                  <a:pt x="6524802" y="3160712"/>
                </a:lnTo>
                <a:lnTo>
                  <a:pt x="6540677" y="3201987"/>
                </a:lnTo>
                <a:lnTo>
                  <a:pt x="6554965" y="3248025"/>
                </a:lnTo>
                <a:lnTo>
                  <a:pt x="6566077" y="3300412"/>
                </a:lnTo>
                <a:lnTo>
                  <a:pt x="6574015" y="3360737"/>
                </a:lnTo>
                <a:lnTo>
                  <a:pt x="6575089" y="3383280"/>
                </a:lnTo>
                <a:lnTo>
                  <a:pt x="0" y="338328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4EEE71-9CAD-C6F5-5614-84DB44AB8F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474720"/>
            <a:ext cx="6577170" cy="3383280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575040" y="0"/>
                </a:lnTo>
                <a:lnTo>
                  <a:pt x="6574015" y="22542"/>
                </a:lnTo>
                <a:lnTo>
                  <a:pt x="6566077" y="82867"/>
                </a:lnTo>
                <a:lnTo>
                  <a:pt x="6554965" y="135255"/>
                </a:lnTo>
                <a:lnTo>
                  <a:pt x="6540677" y="181292"/>
                </a:lnTo>
                <a:lnTo>
                  <a:pt x="6524802" y="222567"/>
                </a:lnTo>
                <a:lnTo>
                  <a:pt x="6505752" y="262255"/>
                </a:lnTo>
                <a:lnTo>
                  <a:pt x="6467652" y="336867"/>
                </a:lnTo>
                <a:lnTo>
                  <a:pt x="6450190" y="373380"/>
                </a:lnTo>
                <a:lnTo>
                  <a:pt x="6432727" y="416242"/>
                </a:lnTo>
                <a:lnTo>
                  <a:pt x="6418440" y="460692"/>
                </a:lnTo>
                <a:lnTo>
                  <a:pt x="6408915" y="513080"/>
                </a:lnTo>
                <a:lnTo>
                  <a:pt x="6399390" y="573405"/>
                </a:lnTo>
                <a:lnTo>
                  <a:pt x="6397802" y="641667"/>
                </a:lnTo>
                <a:lnTo>
                  <a:pt x="6399390" y="711517"/>
                </a:lnTo>
                <a:lnTo>
                  <a:pt x="6408915" y="770255"/>
                </a:lnTo>
                <a:lnTo>
                  <a:pt x="6418440" y="822642"/>
                </a:lnTo>
                <a:lnTo>
                  <a:pt x="6432727" y="868680"/>
                </a:lnTo>
                <a:lnTo>
                  <a:pt x="6450190" y="911542"/>
                </a:lnTo>
                <a:lnTo>
                  <a:pt x="6467652" y="949642"/>
                </a:lnTo>
                <a:lnTo>
                  <a:pt x="6505752" y="1024255"/>
                </a:lnTo>
                <a:lnTo>
                  <a:pt x="6524802" y="1062355"/>
                </a:lnTo>
                <a:lnTo>
                  <a:pt x="6540677" y="1105217"/>
                </a:lnTo>
                <a:lnTo>
                  <a:pt x="6554965" y="1151255"/>
                </a:lnTo>
                <a:lnTo>
                  <a:pt x="6566077" y="1203642"/>
                </a:lnTo>
                <a:lnTo>
                  <a:pt x="6574015" y="1263967"/>
                </a:lnTo>
                <a:lnTo>
                  <a:pt x="6577190" y="1332230"/>
                </a:lnTo>
                <a:lnTo>
                  <a:pt x="6574015" y="1400492"/>
                </a:lnTo>
                <a:lnTo>
                  <a:pt x="6566077" y="1460817"/>
                </a:lnTo>
                <a:lnTo>
                  <a:pt x="6554965" y="1513205"/>
                </a:lnTo>
                <a:lnTo>
                  <a:pt x="6540677" y="1559242"/>
                </a:lnTo>
                <a:lnTo>
                  <a:pt x="6524802" y="1600517"/>
                </a:lnTo>
                <a:lnTo>
                  <a:pt x="6505752" y="1640205"/>
                </a:lnTo>
                <a:lnTo>
                  <a:pt x="6486702" y="1675130"/>
                </a:lnTo>
                <a:lnTo>
                  <a:pt x="6467652" y="1711642"/>
                </a:lnTo>
                <a:lnTo>
                  <a:pt x="6450190" y="1751330"/>
                </a:lnTo>
                <a:lnTo>
                  <a:pt x="6432727" y="1794192"/>
                </a:lnTo>
                <a:lnTo>
                  <a:pt x="6418440" y="1838642"/>
                </a:lnTo>
                <a:lnTo>
                  <a:pt x="6408915" y="1891030"/>
                </a:lnTo>
                <a:lnTo>
                  <a:pt x="6399390" y="1951355"/>
                </a:lnTo>
                <a:lnTo>
                  <a:pt x="6397802" y="2019617"/>
                </a:lnTo>
                <a:lnTo>
                  <a:pt x="6399390" y="2087880"/>
                </a:lnTo>
                <a:lnTo>
                  <a:pt x="6408915" y="2148205"/>
                </a:lnTo>
                <a:lnTo>
                  <a:pt x="6418440" y="2200592"/>
                </a:lnTo>
                <a:lnTo>
                  <a:pt x="6432727" y="2246630"/>
                </a:lnTo>
                <a:lnTo>
                  <a:pt x="6450190" y="2287905"/>
                </a:lnTo>
                <a:lnTo>
                  <a:pt x="6467652" y="2327592"/>
                </a:lnTo>
                <a:lnTo>
                  <a:pt x="6486702" y="2365692"/>
                </a:lnTo>
                <a:lnTo>
                  <a:pt x="6505752" y="2402205"/>
                </a:lnTo>
                <a:lnTo>
                  <a:pt x="6524802" y="2440305"/>
                </a:lnTo>
                <a:lnTo>
                  <a:pt x="6540677" y="2481580"/>
                </a:lnTo>
                <a:lnTo>
                  <a:pt x="6554965" y="2529205"/>
                </a:lnTo>
                <a:lnTo>
                  <a:pt x="6566077" y="2581592"/>
                </a:lnTo>
                <a:lnTo>
                  <a:pt x="6574015" y="2638742"/>
                </a:lnTo>
                <a:lnTo>
                  <a:pt x="6577190" y="2708592"/>
                </a:lnTo>
                <a:lnTo>
                  <a:pt x="6574015" y="2776855"/>
                </a:lnTo>
                <a:lnTo>
                  <a:pt x="6566077" y="2837180"/>
                </a:lnTo>
                <a:lnTo>
                  <a:pt x="6554965" y="2886392"/>
                </a:lnTo>
                <a:lnTo>
                  <a:pt x="6540677" y="2932430"/>
                </a:lnTo>
                <a:lnTo>
                  <a:pt x="6524802" y="2973705"/>
                </a:lnTo>
                <a:lnTo>
                  <a:pt x="6507340" y="3013392"/>
                </a:lnTo>
                <a:lnTo>
                  <a:pt x="6489877" y="3048317"/>
                </a:lnTo>
                <a:lnTo>
                  <a:pt x="6470827" y="3086417"/>
                </a:lnTo>
                <a:lnTo>
                  <a:pt x="6451777" y="3122930"/>
                </a:lnTo>
                <a:lnTo>
                  <a:pt x="6435902" y="3165792"/>
                </a:lnTo>
                <a:lnTo>
                  <a:pt x="6420027" y="3208655"/>
                </a:lnTo>
                <a:lnTo>
                  <a:pt x="6410502" y="3261042"/>
                </a:lnTo>
                <a:lnTo>
                  <a:pt x="6402565" y="3316605"/>
                </a:lnTo>
                <a:lnTo>
                  <a:pt x="6397802" y="3383280"/>
                </a:lnTo>
                <a:lnTo>
                  <a:pt x="0" y="3383280"/>
                </a:ln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EB55CD0-BC42-CE84-2271-1B84318AA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1913" y="2460171"/>
            <a:ext cx="4604657" cy="3626249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Evergreen with dull green leaves </a:t>
            </a:r>
          </a:p>
          <a:p>
            <a:pPr marL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Pubescent / leaves are fuzzy</a:t>
            </a:r>
          </a:p>
          <a:p>
            <a:pPr marL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Growth is always at the end of the stems, center of plant has no foliage </a:t>
            </a:r>
          </a:p>
          <a:p>
            <a:pPr marL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Flowers in many different colors  </a:t>
            </a:r>
          </a:p>
          <a:p>
            <a:pPr marL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Flowers form in groups/clusters </a:t>
            </a:r>
          </a:p>
        </p:txBody>
      </p:sp>
    </p:spTree>
    <p:extLst>
      <p:ext uri="{BB962C8B-B14F-4D97-AF65-F5344CB8AC3E}">
        <p14:creationId xmlns:p14="http://schemas.microsoft.com/office/powerpoint/2010/main" val="1072126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C811FEC-B903-4113-930C-E92DD47BA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4655" y="382385"/>
            <a:ext cx="3996409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700"/>
              <a:t>Japanese pittosporum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E05DD6-3619-2A89-52ED-5CD7528F91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533720" y="1"/>
            <a:ext cx="6405701" cy="4117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7EC1EC-79E7-11E8-A4DE-7068105BEF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721" y="4208462"/>
            <a:ext cx="2057400" cy="2649538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3D02B70-6BDE-40FD-BFD7-F7D739D81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733425" cy="6858000"/>
          </a:xfrm>
          <a:custGeom>
            <a:avLst/>
            <a:gdLst>
              <a:gd name="connsiteX0" fmla="*/ 0 w 733425"/>
              <a:gd name="connsiteY0" fmla="*/ 0 h 6858000"/>
              <a:gd name="connsiteX1" fmla="*/ 557213 w 733425"/>
              <a:gd name="connsiteY1" fmla="*/ 0 h 6858000"/>
              <a:gd name="connsiteX2" fmla="*/ 558800 w 733425"/>
              <a:gd name="connsiteY2" fmla="*/ 68263 h 6858000"/>
              <a:gd name="connsiteX3" fmla="*/ 566738 w 733425"/>
              <a:gd name="connsiteY3" fmla="*/ 128588 h 6858000"/>
              <a:gd name="connsiteX4" fmla="*/ 577850 w 733425"/>
              <a:gd name="connsiteY4" fmla="*/ 180975 h 6858000"/>
              <a:gd name="connsiteX5" fmla="*/ 592138 w 733425"/>
              <a:gd name="connsiteY5" fmla="*/ 227013 h 6858000"/>
              <a:gd name="connsiteX6" fmla="*/ 608013 w 733425"/>
              <a:gd name="connsiteY6" fmla="*/ 268288 h 6858000"/>
              <a:gd name="connsiteX7" fmla="*/ 627063 w 733425"/>
              <a:gd name="connsiteY7" fmla="*/ 304800 h 6858000"/>
              <a:gd name="connsiteX8" fmla="*/ 646113 w 733425"/>
              <a:gd name="connsiteY8" fmla="*/ 342900 h 6858000"/>
              <a:gd name="connsiteX9" fmla="*/ 665163 w 733425"/>
              <a:gd name="connsiteY9" fmla="*/ 381000 h 6858000"/>
              <a:gd name="connsiteX10" fmla="*/ 681038 w 733425"/>
              <a:gd name="connsiteY10" fmla="*/ 417513 h 6858000"/>
              <a:gd name="connsiteX11" fmla="*/ 696913 w 733425"/>
              <a:gd name="connsiteY11" fmla="*/ 458788 h 6858000"/>
              <a:gd name="connsiteX12" fmla="*/ 712788 w 733425"/>
              <a:gd name="connsiteY12" fmla="*/ 504825 h 6858000"/>
              <a:gd name="connsiteX13" fmla="*/ 723900 w 733425"/>
              <a:gd name="connsiteY13" fmla="*/ 557213 h 6858000"/>
              <a:gd name="connsiteX14" fmla="*/ 730250 w 733425"/>
              <a:gd name="connsiteY14" fmla="*/ 617538 h 6858000"/>
              <a:gd name="connsiteX15" fmla="*/ 733425 w 733425"/>
              <a:gd name="connsiteY15" fmla="*/ 685800 h 6858000"/>
              <a:gd name="connsiteX16" fmla="*/ 730250 w 733425"/>
              <a:gd name="connsiteY16" fmla="*/ 754063 h 6858000"/>
              <a:gd name="connsiteX17" fmla="*/ 723900 w 733425"/>
              <a:gd name="connsiteY17" fmla="*/ 814388 h 6858000"/>
              <a:gd name="connsiteX18" fmla="*/ 712788 w 733425"/>
              <a:gd name="connsiteY18" fmla="*/ 866775 h 6858000"/>
              <a:gd name="connsiteX19" fmla="*/ 696913 w 733425"/>
              <a:gd name="connsiteY19" fmla="*/ 912813 h 6858000"/>
              <a:gd name="connsiteX20" fmla="*/ 681038 w 733425"/>
              <a:gd name="connsiteY20" fmla="*/ 954088 h 6858000"/>
              <a:gd name="connsiteX21" fmla="*/ 665163 w 733425"/>
              <a:gd name="connsiteY21" fmla="*/ 990600 h 6858000"/>
              <a:gd name="connsiteX22" fmla="*/ 646113 w 733425"/>
              <a:gd name="connsiteY22" fmla="*/ 1028700 h 6858000"/>
              <a:gd name="connsiteX23" fmla="*/ 627063 w 733425"/>
              <a:gd name="connsiteY23" fmla="*/ 1066800 h 6858000"/>
              <a:gd name="connsiteX24" fmla="*/ 608013 w 733425"/>
              <a:gd name="connsiteY24" fmla="*/ 1103313 h 6858000"/>
              <a:gd name="connsiteX25" fmla="*/ 592138 w 733425"/>
              <a:gd name="connsiteY25" fmla="*/ 1144588 h 6858000"/>
              <a:gd name="connsiteX26" fmla="*/ 577850 w 733425"/>
              <a:gd name="connsiteY26" fmla="*/ 1190625 h 6858000"/>
              <a:gd name="connsiteX27" fmla="*/ 566738 w 733425"/>
              <a:gd name="connsiteY27" fmla="*/ 1243013 h 6858000"/>
              <a:gd name="connsiteX28" fmla="*/ 558800 w 733425"/>
              <a:gd name="connsiteY28" fmla="*/ 1303338 h 6858000"/>
              <a:gd name="connsiteX29" fmla="*/ 557213 w 733425"/>
              <a:gd name="connsiteY29" fmla="*/ 1371600 h 6858000"/>
              <a:gd name="connsiteX30" fmla="*/ 558800 w 733425"/>
              <a:gd name="connsiteY30" fmla="*/ 1439863 h 6858000"/>
              <a:gd name="connsiteX31" fmla="*/ 566738 w 733425"/>
              <a:gd name="connsiteY31" fmla="*/ 1500188 h 6858000"/>
              <a:gd name="connsiteX32" fmla="*/ 577850 w 733425"/>
              <a:gd name="connsiteY32" fmla="*/ 1552575 h 6858000"/>
              <a:gd name="connsiteX33" fmla="*/ 592138 w 733425"/>
              <a:gd name="connsiteY33" fmla="*/ 1598613 h 6858000"/>
              <a:gd name="connsiteX34" fmla="*/ 608013 w 733425"/>
              <a:gd name="connsiteY34" fmla="*/ 1639888 h 6858000"/>
              <a:gd name="connsiteX35" fmla="*/ 627063 w 733425"/>
              <a:gd name="connsiteY35" fmla="*/ 1676400 h 6858000"/>
              <a:gd name="connsiteX36" fmla="*/ 646113 w 733425"/>
              <a:gd name="connsiteY36" fmla="*/ 1714500 h 6858000"/>
              <a:gd name="connsiteX37" fmla="*/ 665163 w 733425"/>
              <a:gd name="connsiteY37" fmla="*/ 1752600 h 6858000"/>
              <a:gd name="connsiteX38" fmla="*/ 681038 w 733425"/>
              <a:gd name="connsiteY38" fmla="*/ 1789113 h 6858000"/>
              <a:gd name="connsiteX39" fmla="*/ 696913 w 733425"/>
              <a:gd name="connsiteY39" fmla="*/ 1830388 h 6858000"/>
              <a:gd name="connsiteX40" fmla="*/ 712788 w 733425"/>
              <a:gd name="connsiteY40" fmla="*/ 1876425 h 6858000"/>
              <a:gd name="connsiteX41" fmla="*/ 723900 w 733425"/>
              <a:gd name="connsiteY41" fmla="*/ 1928813 h 6858000"/>
              <a:gd name="connsiteX42" fmla="*/ 730250 w 733425"/>
              <a:gd name="connsiteY42" fmla="*/ 1989138 h 6858000"/>
              <a:gd name="connsiteX43" fmla="*/ 733425 w 733425"/>
              <a:gd name="connsiteY43" fmla="*/ 2057400 h 6858000"/>
              <a:gd name="connsiteX44" fmla="*/ 730250 w 733425"/>
              <a:gd name="connsiteY44" fmla="*/ 2125663 h 6858000"/>
              <a:gd name="connsiteX45" fmla="*/ 723900 w 733425"/>
              <a:gd name="connsiteY45" fmla="*/ 2185988 h 6858000"/>
              <a:gd name="connsiteX46" fmla="*/ 712788 w 733425"/>
              <a:gd name="connsiteY46" fmla="*/ 2238375 h 6858000"/>
              <a:gd name="connsiteX47" fmla="*/ 696913 w 733425"/>
              <a:gd name="connsiteY47" fmla="*/ 2284413 h 6858000"/>
              <a:gd name="connsiteX48" fmla="*/ 681038 w 733425"/>
              <a:gd name="connsiteY48" fmla="*/ 2325688 h 6858000"/>
              <a:gd name="connsiteX49" fmla="*/ 665163 w 733425"/>
              <a:gd name="connsiteY49" fmla="*/ 2362200 h 6858000"/>
              <a:gd name="connsiteX50" fmla="*/ 646113 w 733425"/>
              <a:gd name="connsiteY50" fmla="*/ 2400300 h 6858000"/>
              <a:gd name="connsiteX51" fmla="*/ 627063 w 733425"/>
              <a:gd name="connsiteY51" fmla="*/ 2438400 h 6858000"/>
              <a:gd name="connsiteX52" fmla="*/ 608013 w 733425"/>
              <a:gd name="connsiteY52" fmla="*/ 2474913 h 6858000"/>
              <a:gd name="connsiteX53" fmla="*/ 592138 w 733425"/>
              <a:gd name="connsiteY53" fmla="*/ 2516188 h 6858000"/>
              <a:gd name="connsiteX54" fmla="*/ 577850 w 733425"/>
              <a:gd name="connsiteY54" fmla="*/ 2562225 h 6858000"/>
              <a:gd name="connsiteX55" fmla="*/ 566738 w 733425"/>
              <a:gd name="connsiteY55" fmla="*/ 2614613 h 6858000"/>
              <a:gd name="connsiteX56" fmla="*/ 558800 w 733425"/>
              <a:gd name="connsiteY56" fmla="*/ 2674938 h 6858000"/>
              <a:gd name="connsiteX57" fmla="*/ 557213 w 733425"/>
              <a:gd name="connsiteY57" fmla="*/ 2743200 h 6858000"/>
              <a:gd name="connsiteX58" fmla="*/ 558800 w 733425"/>
              <a:gd name="connsiteY58" fmla="*/ 2811463 h 6858000"/>
              <a:gd name="connsiteX59" fmla="*/ 566738 w 733425"/>
              <a:gd name="connsiteY59" fmla="*/ 2871788 h 6858000"/>
              <a:gd name="connsiteX60" fmla="*/ 577850 w 733425"/>
              <a:gd name="connsiteY60" fmla="*/ 2924175 h 6858000"/>
              <a:gd name="connsiteX61" fmla="*/ 592138 w 733425"/>
              <a:gd name="connsiteY61" fmla="*/ 2970213 h 6858000"/>
              <a:gd name="connsiteX62" fmla="*/ 608013 w 733425"/>
              <a:gd name="connsiteY62" fmla="*/ 3011488 h 6858000"/>
              <a:gd name="connsiteX63" fmla="*/ 627063 w 733425"/>
              <a:gd name="connsiteY63" fmla="*/ 3048000 h 6858000"/>
              <a:gd name="connsiteX64" fmla="*/ 646113 w 733425"/>
              <a:gd name="connsiteY64" fmla="*/ 3086100 h 6858000"/>
              <a:gd name="connsiteX65" fmla="*/ 665163 w 733425"/>
              <a:gd name="connsiteY65" fmla="*/ 3124200 h 6858000"/>
              <a:gd name="connsiteX66" fmla="*/ 681038 w 733425"/>
              <a:gd name="connsiteY66" fmla="*/ 3160713 h 6858000"/>
              <a:gd name="connsiteX67" fmla="*/ 696913 w 733425"/>
              <a:gd name="connsiteY67" fmla="*/ 3201988 h 6858000"/>
              <a:gd name="connsiteX68" fmla="*/ 712788 w 733425"/>
              <a:gd name="connsiteY68" fmla="*/ 3248025 h 6858000"/>
              <a:gd name="connsiteX69" fmla="*/ 723900 w 733425"/>
              <a:gd name="connsiteY69" fmla="*/ 3300413 h 6858000"/>
              <a:gd name="connsiteX70" fmla="*/ 730250 w 733425"/>
              <a:gd name="connsiteY70" fmla="*/ 3360738 h 6858000"/>
              <a:gd name="connsiteX71" fmla="*/ 733425 w 733425"/>
              <a:gd name="connsiteY71" fmla="*/ 3427413 h 6858000"/>
              <a:gd name="connsiteX72" fmla="*/ 730250 w 733425"/>
              <a:gd name="connsiteY72" fmla="*/ 3497263 h 6858000"/>
              <a:gd name="connsiteX73" fmla="*/ 723900 w 733425"/>
              <a:gd name="connsiteY73" fmla="*/ 3557588 h 6858000"/>
              <a:gd name="connsiteX74" fmla="*/ 712788 w 733425"/>
              <a:gd name="connsiteY74" fmla="*/ 3609975 h 6858000"/>
              <a:gd name="connsiteX75" fmla="*/ 696913 w 733425"/>
              <a:gd name="connsiteY75" fmla="*/ 3656013 h 6858000"/>
              <a:gd name="connsiteX76" fmla="*/ 681038 w 733425"/>
              <a:gd name="connsiteY76" fmla="*/ 3697288 h 6858000"/>
              <a:gd name="connsiteX77" fmla="*/ 665163 w 733425"/>
              <a:gd name="connsiteY77" fmla="*/ 3733800 h 6858000"/>
              <a:gd name="connsiteX78" fmla="*/ 646113 w 733425"/>
              <a:gd name="connsiteY78" fmla="*/ 3771900 h 6858000"/>
              <a:gd name="connsiteX79" fmla="*/ 627063 w 733425"/>
              <a:gd name="connsiteY79" fmla="*/ 3810000 h 6858000"/>
              <a:gd name="connsiteX80" fmla="*/ 608013 w 733425"/>
              <a:gd name="connsiteY80" fmla="*/ 3846513 h 6858000"/>
              <a:gd name="connsiteX81" fmla="*/ 592138 w 733425"/>
              <a:gd name="connsiteY81" fmla="*/ 3887788 h 6858000"/>
              <a:gd name="connsiteX82" fmla="*/ 577850 w 733425"/>
              <a:gd name="connsiteY82" fmla="*/ 3933825 h 6858000"/>
              <a:gd name="connsiteX83" fmla="*/ 566738 w 733425"/>
              <a:gd name="connsiteY83" fmla="*/ 3986213 h 6858000"/>
              <a:gd name="connsiteX84" fmla="*/ 558800 w 733425"/>
              <a:gd name="connsiteY84" fmla="*/ 4046538 h 6858000"/>
              <a:gd name="connsiteX85" fmla="*/ 557213 w 733425"/>
              <a:gd name="connsiteY85" fmla="*/ 4114800 h 6858000"/>
              <a:gd name="connsiteX86" fmla="*/ 558800 w 733425"/>
              <a:gd name="connsiteY86" fmla="*/ 4183063 h 6858000"/>
              <a:gd name="connsiteX87" fmla="*/ 566738 w 733425"/>
              <a:gd name="connsiteY87" fmla="*/ 4243388 h 6858000"/>
              <a:gd name="connsiteX88" fmla="*/ 577850 w 733425"/>
              <a:gd name="connsiteY88" fmla="*/ 4295775 h 6858000"/>
              <a:gd name="connsiteX89" fmla="*/ 592138 w 733425"/>
              <a:gd name="connsiteY89" fmla="*/ 4341813 h 6858000"/>
              <a:gd name="connsiteX90" fmla="*/ 608013 w 733425"/>
              <a:gd name="connsiteY90" fmla="*/ 4383088 h 6858000"/>
              <a:gd name="connsiteX91" fmla="*/ 627063 w 733425"/>
              <a:gd name="connsiteY91" fmla="*/ 4419600 h 6858000"/>
              <a:gd name="connsiteX92" fmla="*/ 665163 w 733425"/>
              <a:gd name="connsiteY92" fmla="*/ 4495800 h 6858000"/>
              <a:gd name="connsiteX93" fmla="*/ 681038 w 733425"/>
              <a:gd name="connsiteY93" fmla="*/ 4532313 h 6858000"/>
              <a:gd name="connsiteX94" fmla="*/ 696913 w 733425"/>
              <a:gd name="connsiteY94" fmla="*/ 4573588 h 6858000"/>
              <a:gd name="connsiteX95" fmla="*/ 712788 w 733425"/>
              <a:gd name="connsiteY95" fmla="*/ 4619625 h 6858000"/>
              <a:gd name="connsiteX96" fmla="*/ 723900 w 733425"/>
              <a:gd name="connsiteY96" fmla="*/ 4672013 h 6858000"/>
              <a:gd name="connsiteX97" fmla="*/ 730250 w 733425"/>
              <a:gd name="connsiteY97" fmla="*/ 4732338 h 6858000"/>
              <a:gd name="connsiteX98" fmla="*/ 733425 w 733425"/>
              <a:gd name="connsiteY98" fmla="*/ 4800600 h 6858000"/>
              <a:gd name="connsiteX99" fmla="*/ 730250 w 733425"/>
              <a:gd name="connsiteY99" fmla="*/ 4868863 h 6858000"/>
              <a:gd name="connsiteX100" fmla="*/ 723900 w 733425"/>
              <a:gd name="connsiteY100" fmla="*/ 4929188 h 6858000"/>
              <a:gd name="connsiteX101" fmla="*/ 712788 w 733425"/>
              <a:gd name="connsiteY101" fmla="*/ 4981575 h 6858000"/>
              <a:gd name="connsiteX102" fmla="*/ 696913 w 733425"/>
              <a:gd name="connsiteY102" fmla="*/ 5027613 h 6858000"/>
              <a:gd name="connsiteX103" fmla="*/ 681038 w 733425"/>
              <a:gd name="connsiteY103" fmla="*/ 5068888 h 6858000"/>
              <a:gd name="connsiteX104" fmla="*/ 665163 w 733425"/>
              <a:gd name="connsiteY104" fmla="*/ 5105400 h 6858000"/>
              <a:gd name="connsiteX105" fmla="*/ 646113 w 733425"/>
              <a:gd name="connsiteY105" fmla="*/ 5143500 h 6858000"/>
              <a:gd name="connsiteX106" fmla="*/ 627063 w 733425"/>
              <a:gd name="connsiteY106" fmla="*/ 5181600 h 6858000"/>
              <a:gd name="connsiteX107" fmla="*/ 608013 w 733425"/>
              <a:gd name="connsiteY107" fmla="*/ 5218113 h 6858000"/>
              <a:gd name="connsiteX108" fmla="*/ 592138 w 733425"/>
              <a:gd name="connsiteY108" fmla="*/ 5259388 h 6858000"/>
              <a:gd name="connsiteX109" fmla="*/ 577850 w 733425"/>
              <a:gd name="connsiteY109" fmla="*/ 5305425 h 6858000"/>
              <a:gd name="connsiteX110" fmla="*/ 566738 w 733425"/>
              <a:gd name="connsiteY110" fmla="*/ 5357813 h 6858000"/>
              <a:gd name="connsiteX111" fmla="*/ 558800 w 733425"/>
              <a:gd name="connsiteY111" fmla="*/ 5418138 h 6858000"/>
              <a:gd name="connsiteX112" fmla="*/ 557213 w 733425"/>
              <a:gd name="connsiteY112" fmla="*/ 5486400 h 6858000"/>
              <a:gd name="connsiteX113" fmla="*/ 558800 w 733425"/>
              <a:gd name="connsiteY113" fmla="*/ 5554663 h 6858000"/>
              <a:gd name="connsiteX114" fmla="*/ 566738 w 733425"/>
              <a:gd name="connsiteY114" fmla="*/ 5614988 h 6858000"/>
              <a:gd name="connsiteX115" fmla="*/ 577850 w 733425"/>
              <a:gd name="connsiteY115" fmla="*/ 5667375 h 6858000"/>
              <a:gd name="connsiteX116" fmla="*/ 592138 w 733425"/>
              <a:gd name="connsiteY116" fmla="*/ 5713413 h 6858000"/>
              <a:gd name="connsiteX117" fmla="*/ 608013 w 733425"/>
              <a:gd name="connsiteY117" fmla="*/ 5754688 h 6858000"/>
              <a:gd name="connsiteX118" fmla="*/ 627063 w 733425"/>
              <a:gd name="connsiteY118" fmla="*/ 5791200 h 6858000"/>
              <a:gd name="connsiteX119" fmla="*/ 646113 w 733425"/>
              <a:gd name="connsiteY119" fmla="*/ 5829300 h 6858000"/>
              <a:gd name="connsiteX120" fmla="*/ 665163 w 733425"/>
              <a:gd name="connsiteY120" fmla="*/ 5867400 h 6858000"/>
              <a:gd name="connsiteX121" fmla="*/ 681038 w 733425"/>
              <a:gd name="connsiteY121" fmla="*/ 5903913 h 6858000"/>
              <a:gd name="connsiteX122" fmla="*/ 696913 w 733425"/>
              <a:gd name="connsiteY122" fmla="*/ 5945188 h 6858000"/>
              <a:gd name="connsiteX123" fmla="*/ 712788 w 733425"/>
              <a:gd name="connsiteY123" fmla="*/ 5991225 h 6858000"/>
              <a:gd name="connsiteX124" fmla="*/ 723900 w 733425"/>
              <a:gd name="connsiteY124" fmla="*/ 6043613 h 6858000"/>
              <a:gd name="connsiteX125" fmla="*/ 730250 w 733425"/>
              <a:gd name="connsiteY125" fmla="*/ 6103938 h 6858000"/>
              <a:gd name="connsiteX126" fmla="*/ 733425 w 733425"/>
              <a:gd name="connsiteY126" fmla="*/ 6172200 h 6858000"/>
              <a:gd name="connsiteX127" fmla="*/ 730250 w 733425"/>
              <a:gd name="connsiteY127" fmla="*/ 6240463 h 6858000"/>
              <a:gd name="connsiteX128" fmla="*/ 723900 w 733425"/>
              <a:gd name="connsiteY128" fmla="*/ 6300788 h 6858000"/>
              <a:gd name="connsiteX129" fmla="*/ 712788 w 733425"/>
              <a:gd name="connsiteY129" fmla="*/ 6353175 h 6858000"/>
              <a:gd name="connsiteX130" fmla="*/ 696913 w 733425"/>
              <a:gd name="connsiteY130" fmla="*/ 6399213 h 6858000"/>
              <a:gd name="connsiteX131" fmla="*/ 681038 w 733425"/>
              <a:gd name="connsiteY131" fmla="*/ 6440488 h 6858000"/>
              <a:gd name="connsiteX132" fmla="*/ 665163 w 733425"/>
              <a:gd name="connsiteY132" fmla="*/ 6477000 h 6858000"/>
              <a:gd name="connsiteX133" fmla="*/ 646113 w 733425"/>
              <a:gd name="connsiteY133" fmla="*/ 6515100 h 6858000"/>
              <a:gd name="connsiteX134" fmla="*/ 627063 w 733425"/>
              <a:gd name="connsiteY134" fmla="*/ 6553200 h 6858000"/>
              <a:gd name="connsiteX135" fmla="*/ 608013 w 733425"/>
              <a:gd name="connsiteY135" fmla="*/ 6589713 h 6858000"/>
              <a:gd name="connsiteX136" fmla="*/ 592138 w 733425"/>
              <a:gd name="connsiteY136" fmla="*/ 6630988 h 6858000"/>
              <a:gd name="connsiteX137" fmla="*/ 577850 w 733425"/>
              <a:gd name="connsiteY137" fmla="*/ 6677025 h 6858000"/>
              <a:gd name="connsiteX138" fmla="*/ 566738 w 733425"/>
              <a:gd name="connsiteY138" fmla="*/ 6729413 h 6858000"/>
              <a:gd name="connsiteX139" fmla="*/ 558800 w 733425"/>
              <a:gd name="connsiteY139" fmla="*/ 6789738 h 6858000"/>
              <a:gd name="connsiteX140" fmla="*/ 557213 w 733425"/>
              <a:gd name="connsiteY140" fmla="*/ 6858000 h 6858000"/>
              <a:gd name="connsiteX141" fmla="*/ 0 w 73342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33425" h="6858000">
                <a:moveTo>
                  <a:pt x="0" y="0"/>
                </a:moveTo>
                <a:lnTo>
                  <a:pt x="557213" y="0"/>
                </a:lnTo>
                <a:lnTo>
                  <a:pt x="558800" y="68263"/>
                </a:lnTo>
                <a:lnTo>
                  <a:pt x="566738" y="128588"/>
                </a:lnTo>
                <a:lnTo>
                  <a:pt x="577850" y="180975"/>
                </a:lnTo>
                <a:lnTo>
                  <a:pt x="592138" y="227013"/>
                </a:lnTo>
                <a:lnTo>
                  <a:pt x="608013" y="268288"/>
                </a:lnTo>
                <a:lnTo>
                  <a:pt x="627063" y="304800"/>
                </a:lnTo>
                <a:lnTo>
                  <a:pt x="646113" y="342900"/>
                </a:lnTo>
                <a:lnTo>
                  <a:pt x="665163" y="381000"/>
                </a:lnTo>
                <a:lnTo>
                  <a:pt x="681038" y="417513"/>
                </a:lnTo>
                <a:lnTo>
                  <a:pt x="696913" y="458788"/>
                </a:lnTo>
                <a:lnTo>
                  <a:pt x="712788" y="504825"/>
                </a:lnTo>
                <a:lnTo>
                  <a:pt x="723900" y="557213"/>
                </a:lnTo>
                <a:lnTo>
                  <a:pt x="730250" y="617538"/>
                </a:lnTo>
                <a:lnTo>
                  <a:pt x="733425" y="685800"/>
                </a:lnTo>
                <a:lnTo>
                  <a:pt x="730250" y="754063"/>
                </a:lnTo>
                <a:lnTo>
                  <a:pt x="723900" y="814388"/>
                </a:lnTo>
                <a:lnTo>
                  <a:pt x="712788" y="866775"/>
                </a:lnTo>
                <a:lnTo>
                  <a:pt x="696913" y="912813"/>
                </a:lnTo>
                <a:lnTo>
                  <a:pt x="681038" y="954088"/>
                </a:lnTo>
                <a:lnTo>
                  <a:pt x="665163" y="990600"/>
                </a:lnTo>
                <a:lnTo>
                  <a:pt x="646113" y="1028700"/>
                </a:lnTo>
                <a:lnTo>
                  <a:pt x="627063" y="1066800"/>
                </a:lnTo>
                <a:lnTo>
                  <a:pt x="608013" y="1103313"/>
                </a:lnTo>
                <a:lnTo>
                  <a:pt x="592138" y="1144588"/>
                </a:lnTo>
                <a:lnTo>
                  <a:pt x="577850" y="1190625"/>
                </a:lnTo>
                <a:lnTo>
                  <a:pt x="566738" y="1243013"/>
                </a:lnTo>
                <a:lnTo>
                  <a:pt x="558800" y="1303338"/>
                </a:lnTo>
                <a:lnTo>
                  <a:pt x="557213" y="1371600"/>
                </a:lnTo>
                <a:lnTo>
                  <a:pt x="558800" y="1439863"/>
                </a:lnTo>
                <a:lnTo>
                  <a:pt x="566738" y="1500188"/>
                </a:lnTo>
                <a:lnTo>
                  <a:pt x="577850" y="1552575"/>
                </a:lnTo>
                <a:lnTo>
                  <a:pt x="592138" y="1598613"/>
                </a:lnTo>
                <a:lnTo>
                  <a:pt x="608013" y="1639888"/>
                </a:lnTo>
                <a:lnTo>
                  <a:pt x="627063" y="1676400"/>
                </a:lnTo>
                <a:lnTo>
                  <a:pt x="646113" y="1714500"/>
                </a:lnTo>
                <a:lnTo>
                  <a:pt x="665163" y="1752600"/>
                </a:lnTo>
                <a:lnTo>
                  <a:pt x="681038" y="1789113"/>
                </a:lnTo>
                <a:lnTo>
                  <a:pt x="696913" y="1830388"/>
                </a:lnTo>
                <a:lnTo>
                  <a:pt x="712788" y="1876425"/>
                </a:lnTo>
                <a:lnTo>
                  <a:pt x="723900" y="1928813"/>
                </a:lnTo>
                <a:lnTo>
                  <a:pt x="730250" y="1989138"/>
                </a:lnTo>
                <a:lnTo>
                  <a:pt x="733425" y="2057400"/>
                </a:lnTo>
                <a:lnTo>
                  <a:pt x="730250" y="2125663"/>
                </a:lnTo>
                <a:lnTo>
                  <a:pt x="723900" y="2185988"/>
                </a:lnTo>
                <a:lnTo>
                  <a:pt x="712788" y="2238375"/>
                </a:lnTo>
                <a:lnTo>
                  <a:pt x="696913" y="2284413"/>
                </a:lnTo>
                <a:lnTo>
                  <a:pt x="681038" y="2325688"/>
                </a:lnTo>
                <a:lnTo>
                  <a:pt x="665163" y="2362200"/>
                </a:lnTo>
                <a:lnTo>
                  <a:pt x="646113" y="2400300"/>
                </a:lnTo>
                <a:lnTo>
                  <a:pt x="627063" y="2438400"/>
                </a:lnTo>
                <a:lnTo>
                  <a:pt x="608013" y="2474913"/>
                </a:lnTo>
                <a:lnTo>
                  <a:pt x="592138" y="2516188"/>
                </a:lnTo>
                <a:lnTo>
                  <a:pt x="577850" y="2562225"/>
                </a:lnTo>
                <a:lnTo>
                  <a:pt x="566738" y="2614613"/>
                </a:lnTo>
                <a:lnTo>
                  <a:pt x="558800" y="2674938"/>
                </a:lnTo>
                <a:lnTo>
                  <a:pt x="557213" y="2743200"/>
                </a:lnTo>
                <a:lnTo>
                  <a:pt x="558800" y="2811463"/>
                </a:lnTo>
                <a:lnTo>
                  <a:pt x="566738" y="2871788"/>
                </a:lnTo>
                <a:lnTo>
                  <a:pt x="577850" y="2924175"/>
                </a:lnTo>
                <a:lnTo>
                  <a:pt x="592138" y="2970213"/>
                </a:lnTo>
                <a:lnTo>
                  <a:pt x="608013" y="3011488"/>
                </a:lnTo>
                <a:lnTo>
                  <a:pt x="627063" y="3048000"/>
                </a:lnTo>
                <a:lnTo>
                  <a:pt x="646113" y="3086100"/>
                </a:lnTo>
                <a:lnTo>
                  <a:pt x="665163" y="3124200"/>
                </a:lnTo>
                <a:lnTo>
                  <a:pt x="681038" y="3160713"/>
                </a:lnTo>
                <a:lnTo>
                  <a:pt x="696913" y="3201988"/>
                </a:lnTo>
                <a:lnTo>
                  <a:pt x="712788" y="3248025"/>
                </a:lnTo>
                <a:lnTo>
                  <a:pt x="723900" y="3300413"/>
                </a:lnTo>
                <a:lnTo>
                  <a:pt x="730250" y="3360738"/>
                </a:lnTo>
                <a:lnTo>
                  <a:pt x="733425" y="3427413"/>
                </a:lnTo>
                <a:lnTo>
                  <a:pt x="730250" y="3497263"/>
                </a:lnTo>
                <a:lnTo>
                  <a:pt x="723900" y="3557588"/>
                </a:lnTo>
                <a:lnTo>
                  <a:pt x="712788" y="3609975"/>
                </a:lnTo>
                <a:lnTo>
                  <a:pt x="696913" y="3656013"/>
                </a:lnTo>
                <a:lnTo>
                  <a:pt x="681038" y="3697288"/>
                </a:lnTo>
                <a:lnTo>
                  <a:pt x="665163" y="3733800"/>
                </a:lnTo>
                <a:lnTo>
                  <a:pt x="646113" y="3771900"/>
                </a:lnTo>
                <a:lnTo>
                  <a:pt x="627063" y="3810000"/>
                </a:lnTo>
                <a:lnTo>
                  <a:pt x="608013" y="3846513"/>
                </a:lnTo>
                <a:lnTo>
                  <a:pt x="592138" y="3887788"/>
                </a:lnTo>
                <a:lnTo>
                  <a:pt x="577850" y="3933825"/>
                </a:lnTo>
                <a:lnTo>
                  <a:pt x="566738" y="3986213"/>
                </a:lnTo>
                <a:lnTo>
                  <a:pt x="558800" y="4046538"/>
                </a:lnTo>
                <a:lnTo>
                  <a:pt x="557213" y="4114800"/>
                </a:lnTo>
                <a:lnTo>
                  <a:pt x="558800" y="4183063"/>
                </a:lnTo>
                <a:lnTo>
                  <a:pt x="566738" y="4243388"/>
                </a:lnTo>
                <a:lnTo>
                  <a:pt x="577850" y="4295775"/>
                </a:lnTo>
                <a:lnTo>
                  <a:pt x="592138" y="4341813"/>
                </a:lnTo>
                <a:lnTo>
                  <a:pt x="608013" y="4383088"/>
                </a:lnTo>
                <a:lnTo>
                  <a:pt x="627063" y="4419600"/>
                </a:lnTo>
                <a:lnTo>
                  <a:pt x="665163" y="4495800"/>
                </a:lnTo>
                <a:lnTo>
                  <a:pt x="681038" y="4532313"/>
                </a:lnTo>
                <a:lnTo>
                  <a:pt x="696913" y="4573588"/>
                </a:lnTo>
                <a:lnTo>
                  <a:pt x="712788" y="4619625"/>
                </a:lnTo>
                <a:lnTo>
                  <a:pt x="723900" y="4672013"/>
                </a:lnTo>
                <a:lnTo>
                  <a:pt x="730250" y="4732338"/>
                </a:lnTo>
                <a:lnTo>
                  <a:pt x="733425" y="4800600"/>
                </a:lnTo>
                <a:lnTo>
                  <a:pt x="730250" y="4868863"/>
                </a:lnTo>
                <a:lnTo>
                  <a:pt x="723900" y="4929188"/>
                </a:lnTo>
                <a:lnTo>
                  <a:pt x="712788" y="4981575"/>
                </a:lnTo>
                <a:lnTo>
                  <a:pt x="696913" y="5027613"/>
                </a:lnTo>
                <a:lnTo>
                  <a:pt x="681038" y="5068888"/>
                </a:lnTo>
                <a:lnTo>
                  <a:pt x="665163" y="5105400"/>
                </a:lnTo>
                <a:lnTo>
                  <a:pt x="646113" y="5143500"/>
                </a:lnTo>
                <a:lnTo>
                  <a:pt x="627063" y="5181600"/>
                </a:lnTo>
                <a:lnTo>
                  <a:pt x="608013" y="5218113"/>
                </a:lnTo>
                <a:lnTo>
                  <a:pt x="592138" y="5259388"/>
                </a:lnTo>
                <a:lnTo>
                  <a:pt x="577850" y="5305425"/>
                </a:lnTo>
                <a:lnTo>
                  <a:pt x="566738" y="5357813"/>
                </a:lnTo>
                <a:lnTo>
                  <a:pt x="558800" y="5418138"/>
                </a:lnTo>
                <a:lnTo>
                  <a:pt x="557213" y="5486400"/>
                </a:lnTo>
                <a:lnTo>
                  <a:pt x="558800" y="5554663"/>
                </a:lnTo>
                <a:lnTo>
                  <a:pt x="566738" y="5614988"/>
                </a:lnTo>
                <a:lnTo>
                  <a:pt x="577850" y="5667375"/>
                </a:lnTo>
                <a:lnTo>
                  <a:pt x="592138" y="5713413"/>
                </a:lnTo>
                <a:lnTo>
                  <a:pt x="608013" y="5754688"/>
                </a:lnTo>
                <a:lnTo>
                  <a:pt x="627063" y="5791200"/>
                </a:lnTo>
                <a:lnTo>
                  <a:pt x="646113" y="5829300"/>
                </a:lnTo>
                <a:lnTo>
                  <a:pt x="665163" y="5867400"/>
                </a:lnTo>
                <a:lnTo>
                  <a:pt x="681038" y="5903913"/>
                </a:lnTo>
                <a:lnTo>
                  <a:pt x="696913" y="5945188"/>
                </a:lnTo>
                <a:lnTo>
                  <a:pt x="712788" y="5991225"/>
                </a:lnTo>
                <a:lnTo>
                  <a:pt x="723900" y="6043613"/>
                </a:lnTo>
                <a:lnTo>
                  <a:pt x="730250" y="6103938"/>
                </a:lnTo>
                <a:lnTo>
                  <a:pt x="733425" y="6172200"/>
                </a:lnTo>
                <a:lnTo>
                  <a:pt x="730250" y="6240463"/>
                </a:lnTo>
                <a:lnTo>
                  <a:pt x="723900" y="6300788"/>
                </a:lnTo>
                <a:lnTo>
                  <a:pt x="712788" y="6353175"/>
                </a:lnTo>
                <a:lnTo>
                  <a:pt x="696913" y="6399213"/>
                </a:lnTo>
                <a:lnTo>
                  <a:pt x="681038" y="6440488"/>
                </a:lnTo>
                <a:lnTo>
                  <a:pt x="665163" y="6477000"/>
                </a:lnTo>
                <a:lnTo>
                  <a:pt x="646113" y="6515100"/>
                </a:lnTo>
                <a:lnTo>
                  <a:pt x="627063" y="6553200"/>
                </a:lnTo>
                <a:lnTo>
                  <a:pt x="608013" y="6589713"/>
                </a:lnTo>
                <a:lnTo>
                  <a:pt x="592138" y="6630988"/>
                </a:lnTo>
                <a:lnTo>
                  <a:pt x="577850" y="6677025"/>
                </a:lnTo>
                <a:lnTo>
                  <a:pt x="566738" y="6729413"/>
                </a:lnTo>
                <a:lnTo>
                  <a:pt x="558800" y="6789738"/>
                </a:lnTo>
                <a:lnTo>
                  <a:pt x="5572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CD2355-E000-6EAD-FE3A-FFB5DA2F93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1889" y="4208462"/>
            <a:ext cx="2068031" cy="2649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BFFF41-156A-F5B8-6B5F-F4F3D19393D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4872015" y="4208462"/>
            <a:ext cx="2066544" cy="2649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DFBC2D-D399-4632-A53B-20D7A4D88719}"/>
              </a:ext>
            </a:extLst>
          </p:cNvPr>
          <p:cNvSpPr txBox="1"/>
          <p:nvPr/>
        </p:nvSpPr>
        <p:spPr>
          <a:xfrm>
            <a:off x="7534655" y="2286001"/>
            <a:ext cx="3996410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Rounded, evergreen shrub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Alternate simple leaf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Leaves are leathery and glossy, with downward rolled margins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 be solid green or variegated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Distinct midrib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0D28A2-8EA4-4EF0-9056-3BDAA7290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171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9BBD8C9-486F-459C-AC5E-3F2327F2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78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F458F-6854-82F9-B592-1ECCD5652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802" y="645105"/>
            <a:ext cx="4339827" cy="1320855"/>
          </a:xfrm>
        </p:spPr>
        <p:txBody>
          <a:bodyPr>
            <a:normAutofit/>
          </a:bodyPr>
          <a:lstStyle/>
          <a:p>
            <a:r>
              <a:rPr lang="en-US" sz="4000"/>
              <a:t>plumbago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C5FEBD1-EE60-4C83-8F5E-CEAAAB73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B65A9-7C0D-53C4-7AA8-A8F78F438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767" y="3015399"/>
            <a:ext cx="4238719" cy="359359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evergreen, sprawling shrub - slender, climbing stems</a:t>
            </a:r>
          </a:p>
          <a:p>
            <a:r>
              <a:rPr lang="en-US" dirty="0"/>
              <a:t>clusters of delicate, pale blue, trumpet-shaped flowers</a:t>
            </a:r>
          </a:p>
          <a:p>
            <a:r>
              <a:rPr lang="en-US" dirty="0"/>
              <a:t>glossy green, spoon-shaped leaves with a distinctive ear-shaped base</a:t>
            </a:r>
          </a:p>
          <a:p>
            <a:r>
              <a:rPr lang="en-US" dirty="0"/>
              <a:t>Leaves grow in clusters with long spacing between nodes </a:t>
            </a:r>
          </a:p>
          <a:p>
            <a:r>
              <a:rPr lang="en-US" dirty="0"/>
              <a:t>Flower buds appear to have small hairs or spikes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3EA6F-07C8-5956-ECF4-834A4D8A08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808" y="-1"/>
            <a:ext cx="3006755" cy="3385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A8D64C-6C22-1363-DEFC-1423246B2B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9185244" y="-1"/>
            <a:ext cx="3006755" cy="3385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2EF05A-206E-9680-F30A-1A2C8FAD7F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808" y="3472544"/>
            <a:ext cx="3006754" cy="3385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30B83-2D57-71E8-65DB-340F833261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5243" y="3461658"/>
            <a:ext cx="3006755" cy="3396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006B85-2DD0-BD49-7B95-78C28FF9CDF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817" y="18997"/>
            <a:ext cx="2189991" cy="272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02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C811FEC-B903-4113-930C-E92DD47BA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4655" y="382385"/>
            <a:ext cx="3996409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Yellow (tuliptree) poplar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7A3B91-1A2C-8675-9201-855279E471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533720" y="1"/>
            <a:ext cx="6405701" cy="411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15A6EC-C470-A1E3-9FF3-49916AFED0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721" y="4208462"/>
            <a:ext cx="2057400" cy="2649538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3D02B70-6BDE-40FD-BFD7-F7D739D81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733425" cy="6858000"/>
          </a:xfrm>
          <a:custGeom>
            <a:avLst/>
            <a:gdLst>
              <a:gd name="connsiteX0" fmla="*/ 0 w 733425"/>
              <a:gd name="connsiteY0" fmla="*/ 0 h 6858000"/>
              <a:gd name="connsiteX1" fmla="*/ 557213 w 733425"/>
              <a:gd name="connsiteY1" fmla="*/ 0 h 6858000"/>
              <a:gd name="connsiteX2" fmla="*/ 558800 w 733425"/>
              <a:gd name="connsiteY2" fmla="*/ 68263 h 6858000"/>
              <a:gd name="connsiteX3" fmla="*/ 566738 w 733425"/>
              <a:gd name="connsiteY3" fmla="*/ 128588 h 6858000"/>
              <a:gd name="connsiteX4" fmla="*/ 577850 w 733425"/>
              <a:gd name="connsiteY4" fmla="*/ 180975 h 6858000"/>
              <a:gd name="connsiteX5" fmla="*/ 592138 w 733425"/>
              <a:gd name="connsiteY5" fmla="*/ 227013 h 6858000"/>
              <a:gd name="connsiteX6" fmla="*/ 608013 w 733425"/>
              <a:gd name="connsiteY6" fmla="*/ 268288 h 6858000"/>
              <a:gd name="connsiteX7" fmla="*/ 627063 w 733425"/>
              <a:gd name="connsiteY7" fmla="*/ 304800 h 6858000"/>
              <a:gd name="connsiteX8" fmla="*/ 646113 w 733425"/>
              <a:gd name="connsiteY8" fmla="*/ 342900 h 6858000"/>
              <a:gd name="connsiteX9" fmla="*/ 665163 w 733425"/>
              <a:gd name="connsiteY9" fmla="*/ 381000 h 6858000"/>
              <a:gd name="connsiteX10" fmla="*/ 681038 w 733425"/>
              <a:gd name="connsiteY10" fmla="*/ 417513 h 6858000"/>
              <a:gd name="connsiteX11" fmla="*/ 696913 w 733425"/>
              <a:gd name="connsiteY11" fmla="*/ 458788 h 6858000"/>
              <a:gd name="connsiteX12" fmla="*/ 712788 w 733425"/>
              <a:gd name="connsiteY12" fmla="*/ 504825 h 6858000"/>
              <a:gd name="connsiteX13" fmla="*/ 723900 w 733425"/>
              <a:gd name="connsiteY13" fmla="*/ 557213 h 6858000"/>
              <a:gd name="connsiteX14" fmla="*/ 730250 w 733425"/>
              <a:gd name="connsiteY14" fmla="*/ 617538 h 6858000"/>
              <a:gd name="connsiteX15" fmla="*/ 733425 w 733425"/>
              <a:gd name="connsiteY15" fmla="*/ 685800 h 6858000"/>
              <a:gd name="connsiteX16" fmla="*/ 730250 w 733425"/>
              <a:gd name="connsiteY16" fmla="*/ 754063 h 6858000"/>
              <a:gd name="connsiteX17" fmla="*/ 723900 w 733425"/>
              <a:gd name="connsiteY17" fmla="*/ 814388 h 6858000"/>
              <a:gd name="connsiteX18" fmla="*/ 712788 w 733425"/>
              <a:gd name="connsiteY18" fmla="*/ 866775 h 6858000"/>
              <a:gd name="connsiteX19" fmla="*/ 696913 w 733425"/>
              <a:gd name="connsiteY19" fmla="*/ 912813 h 6858000"/>
              <a:gd name="connsiteX20" fmla="*/ 681038 w 733425"/>
              <a:gd name="connsiteY20" fmla="*/ 954088 h 6858000"/>
              <a:gd name="connsiteX21" fmla="*/ 665163 w 733425"/>
              <a:gd name="connsiteY21" fmla="*/ 990600 h 6858000"/>
              <a:gd name="connsiteX22" fmla="*/ 646113 w 733425"/>
              <a:gd name="connsiteY22" fmla="*/ 1028700 h 6858000"/>
              <a:gd name="connsiteX23" fmla="*/ 627063 w 733425"/>
              <a:gd name="connsiteY23" fmla="*/ 1066800 h 6858000"/>
              <a:gd name="connsiteX24" fmla="*/ 608013 w 733425"/>
              <a:gd name="connsiteY24" fmla="*/ 1103313 h 6858000"/>
              <a:gd name="connsiteX25" fmla="*/ 592138 w 733425"/>
              <a:gd name="connsiteY25" fmla="*/ 1144588 h 6858000"/>
              <a:gd name="connsiteX26" fmla="*/ 577850 w 733425"/>
              <a:gd name="connsiteY26" fmla="*/ 1190625 h 6858000"/>
              <a:gd name="connsiteX27" fmla="*/ 566738 w 733425"/>
              <a:gd name="connsiteY27" fmla="*/ 1243013 h 6858000"/>
              <a:gd name="connsiteX28" fmla="*/ 558800 w 733425"/>
              <a:gd name="connsiteY28" fmla="*/ 1303338 h 6858000"/>
              <a:gd name="connsiteX29" fmla="*/ 557213 w 733425"/>
              <a:gd name="connsiteY29" fmla="*/ 1371600 h 6858000"/>
              <a:gd name="connsiteX30" fmla="*/ 558800 w 733425"/>
              <a:gd name="connsiteY30" fmla="*/ 1439863 h 6858000"/>
              <a:gd name="connsiteX31" fmla="*/ 566738 w 733425"/>
              <a:gd name="connsiteY31" fmla="*/ 1500188 h 6858000"/>
              <a:gd name="connsiteX32" fmla="*/ 577850 w 733425"/>
              <a:gd name="connsiteY32" fmla="*/ 1552575 h 6858000"/>
              <a:gd name="connsiteX33" fmla="*/ 592138 w 733425"/>
              <a:gd name="connsiteY33" fmla="*/ 1598613 h 6858000"/>
              <a:gd name="connsiteX34" fmla="*/ 608013 w 733425"/>
              <a:gd name="connsiteY34" fmla="*/ 1639888 h 6858000"/>
              <a:gd name="connsiteX35" fmla="*/ 627063 w 733425"/>
              <a:gd name="connsiteY35" fmla="*/ 1676400 h 6858000"/>
              <a:gd name="connsiteX36" fmla="*/ 646113 w 733425"/>
              <a:gd name="connsiteY36" fmla="*/ 1714500 h 6858000"/>
              <a:gd name="connsiteX37" fmla="*/ 665163 w 733425"/>
              <a:gd name="connsiteY37" fmla="*/ 1752600 h 6858000"/>
              <a:gd name="connsiteX38" fmla="*/ 681038 w 733425"/>
              <a:gd name="connsiteY38" fmla="*/ 1789113 h 6858000"/>
              <a:gd name="connsiteX39" fmla="*/ 696913 w 733425"/>
              <a:gd name="connsiteY39" fmla="*/ 1830388 h 6858000"/>
              <a:gd name="connsiteX40" fmla="*/ 712788 w 733425"/>
              <a:gd name="connsiteY40" fmla="*/ 1876425 h 6858000"/>
              <a:gd name="connsiteX41" fmla="*/ 723900 w 733425"/>
              <a:gd name="connsiteY41" fmla="*/ 1928813 h 6858000"/>
              <a:gd name="connsiteX42" fmla="*/ 730250 w 733425"/>
              <a:gd name="connsiteY42" fmla="*/ 1989138 h 6858000"/>
              <a:gd name="connsiteX43" fmla="*/ 733425 w 733425"/>
              <a:gd name="connsiteY43" fmla="*/ 2057400 h 6858000"/>
              <a:gd name="connsiteX44" fmla="*/ 730250 w 733425"/>
              <a:gd name="connsiteY44" fmla="*/ 2125663 h 6858000"/>
              <a:gd name="connsiteX45" fmla="*/ 723900 w 733425"/>
              <a:gd name="connsiteY45" fmla="*/ 2185988 h 6858000"/>
              <a:gd name="connsiteX46" fmla="*/ 712788 w 733425"/>
              <a:gd name="connsiteY46" fmla="*/ 2238375 h 6858000"/>
              <a:gd name="connsiteX47" fmla="*/ 696913 w 733425"/>
              <a:gd name="connsiteY47" fmla="*/ 2284413 h 6858000"/>
              <a:gd name="connsiteX48" fmla="*/ 681038 w 733425"/>
              <a:gd name="connsiteY48" fmla="*/ 2325688 h 6858000"/>
              <a:gd name="connsiteX49" fmla="*/ 665163 w 733425"/>
              <a:gd name="connsiteY49" fmla="*/ 2362200 h 6858000"/>
              <a:gd name="connsiteX50" fmla="*/ 646113 w 733425"/>
              <a:gd name="connsiteY50" fmla="*/ 2400300 h 6858000"/>
              <a:gd name="connsiteX51" fmla="*/ 627063 w 733425"/>
              <a:gd name="connsiteY51" fmla="*/ 2438400 h 6858000"/>
              <a:gd name="connsiteX52" fmla="*/ 608013 w 733425"/>
              <a:gd name="connsiteY52" fmla="*/ 2474913 h 6858000"/>
              <a:gd name="connsiteX53" fmla="*/ 592138 w 733425"/>
              <a:gd name="connsiteY53" fmla="*/ 2516188 h 6858000"/>
              <a:gd name="connsiteX54" fmla="*/ 577850 w 733425"/>
              <a:gd name="connsiteY54" fmla="*/ 2562225 h 6858000"/>
              <a:gd name="connsiteX55" fmla="*/ 566738 w 733425"/>
              <a:gd name="connsiteY55" fmla="*/ 2614613 h 6858000"/>
              <a:gd name="connsiteX56" fmla="*/ 558800 w 733425"/>
              <a:gd name="connsiteY56" fmla="*/ 2674938 h 6858000"/>
              <a:gd name="connsiteX57" fmla="*/ 557213 w 733425"/>
              <a:gd name="connsiteY57" fmla="*/ 2743200 h 6858000"/>
              <a:gd name="connsiteX58" fmla="*/ 558800 w 733425"/>
              <a:gd name="connsiteY58" fmla="*/ 2811463 h 6858000"/>
              <a:gd name="connsiteX59" fmla="*/ 566738 w 733425"/>
              <a:gd name="connsiteY59" fmla="*/ 2871788 h 6858000"/>
              <a:gd name="connsiteX60" fmla="*/ 577850 w 733425"/>
              <a:gd name="connsiteY60" fmla="*/ 2924175 h 6858000"/>
              <a:gd name="connsiteX61" fmla="*/ 592138 w 733425"/>
              <a:gd name="connsiteY61" fmla="*/ 2970213 h 6858000"/>
              <a:gd name="connsiteX62" fmla="*/ 608013 w 733425"/>
              <a:gd name="connsiteY62" fmla="*/ 3011488 h 6858000"/>
              <a:gd name="connsiteX63" fmla="*/ 627063 w 733425"/>
              <a:gd name="connsiteY63" fmla="*/ 3048000 h 6858000"/>
              <a:gd name="connsiteX64" fmla="*/ 646113 w 733425"/>
              <a:gd name="connsiteY64" fmla="*/ 3086100 h 6858000"/>
              <a:gd name="connsiteX65" fmla="*/ 665163 w 733425"/>
              <a:gd name="connsiteY65" fmla="*/ 3124200 h 6858000"/>
              <a:gd name="connsiteX66" fmla="*/ 681038 w 733425"/>
              <a:gd name="connsiteY66" fmla="*/ 3160713 h 6858000"/>
              <a:gd name="connsiteX67" fmla="*/ 696913 w 733425"/>
              <a:gd name="connsiteY67" fmla="*/ 3201988 h 6858000"/>
              <a:gd name="connsiteX68" fmla="*/ 712788 w 733425"/>
              <a:gd name="connsiteY68" fmla="*/ 3248025 h 6858000"/>
              <a:gd name="connsiteX69" fmla="*/ 723900 w 733425"/>
              <a:gd name="connsiteY69" fmla="*/ 3300413 h 6858000"/>
              <a:gd name="connsiteX70" fmla="*/ 730250 w 733425"/>
              <a:gd name="connsiteY70" fmla="*/ 3360738 h 6858000"/>
              <a:gd name="connsiteX71" fmla="*/ 733425 w 733425"/>
              <a:gd name="connsiteY71" fmla="*/ 3427413 h 6858000"/>
              <a:gd name="connsiteX72" fmla="*/ 730250 w 733425"/>
              <a:gd name="connsiteY72" fmla="*/ 3497263 h 6858000"/>
              <a:gd name="connsiteX73" fmla="*/ 723900 w 733425"/>
              <a:gd name="connsiteY73" fmla="*/ 3557588 h 6858000"/>
              <a:gd name="connsiteX74" fmla="*/ 712788 w 733425"/>
              <a:gd name="connsiteY74" fmla="*/ 3609975 h 6858000"/>
              <a:gd name="connsiteX75" fmla="*/ 696913 w 733425"/>
              <a:gd name="connsiteY75" fmla="*/ 3656013 h 6858000"/>
              <a:gd name="connsiteX76" fmla="*/ 681038 w 733425"/>
              <a:gd name="connsiteY76" fmla="*/ 3697288 h 6858000"/>
              <a:gd name="connsiteX77" fmla="*/ 665163 w 733425"/>
              <a:gd name="connsiteY77" fmla="*/ 3733800 h 6858000"/>
              <a:gd name="connsiteX78" fmla="*/ 646113 w 733425"/>
              <a:gd name="connsiteY78" fmla="*/ 3771900 h 6858000"/>
              <a:gd name="connsiteX79" fmla="*/ 627063 w 733425"/>
              <a:gd name="connsiteY79" fmla="*/ 3810000 h 6858000"/>
              <a:gd name="connsiteX80" fmla="*/ 608013 w 733425"/>
              <a:gd name="connsiteY80" fmla="*/ 3846513 h 6858000"/>
              <a:gd name="connsiteX81" fmla="*/ 592138 w 733425"/>
              <a:gd name="connsiteY81" fmla="*/ 3887788 h 6858000"/>
              <a:gd name="connsiteX82" fmla="*/ 577850 w 733425"/>
              <a:gd name="connsiteY82" fmla="*/ 3933825 h 6858000"/>
              <a:gd name="connsiteX83" fmla="*/ 566738 w 733425"/>
              <a:gd name="connsiteY83" fmla="*/ 3986213 h 6858000"/>
              <a:gd name="connsiteX84" fmla="*/ 558800 w 733425"/>
              <a:gd name="connsiteY84" fmla="*/ 4046538 h 6858000"/>
              <a:gd name="connsiteX85" fmla="*/ 557213 w 733425"/>
              <a:gd name="connsiteY85" fmla="*/ 4114800 h 6858000"/>
              <a:gd name="connsiteX86" fmla="*/ 558800 w 733425"/>
              <a:gd name="connsiteY86" fmla="*/ 4183063 h 6858000"/>
              <a:gd name="connsiteX87" fmla="*/ 566738 w 733425"/>
              <a:gd name="connsiteY87" fmla="*/ 4243388 h 6858000"/>
              <a:gd name="connsiteX88" fmla="*/ 577850 w 733425"/>
              <a:gd name="connsiteY88" fmla="*/ 4295775 h 6858000"/>
              <a:gd name="connsiteX89" fmla="*/ 592138 w 733425"/>
              <a:gd name="connsiteY89" fmla="*/ 4341813 h 6858000"/>
              <a:gd name="connsiteX90" fmla="*/ 608013 w 733425"/>
              <a:gd name="connsiteY90" fmla="*/ 4383088 h 6858000"/>
              <a:gd name="connsiteX91" fmla="*/ 627063 w 733425"/>
              <a:gd name="connsiteY91" fmla="*/ 4419600 h 6858000"/>
              <a:gd name="connsiteX92" fmla="*/ 665163 w 733425"/>
              <a:gd name="connsiteY92" fmla="*/ 4495800 h 6858000"/>
              <a:gd name="connsiteX93" fmla="*/ 681038 w 733425"/>
              <a:gd name="connsiteY93" fmla="*/ 4532313 h 6858000"/>
              <a:gd name="connsiteX94" fmla="*/ 696913 w 733425"/>
              <a:gd name="connsiteY94" fmla="*/ 4573588 h 6858000"/>
              <a:gd name="connsiteX95" fmla="*/ 712788 w 733425"/>
              <a:gd name="connsiteY95" fmla="*/ 4619625 h 6858000"/>
              <a:gd name="connsiteX96" fmla="*/ 723900 w 733425"/>
              <a:gd name="connsiteY96" fmla="*/ 4672013 h 6858000"/>
              <a:gd name="connsiteX97" fmla="*/ 730250 w 733425"/>
              <a:gd name="connsiteY97" fmla="*/ 4732338 h 6858000"/>
              <a:gd name="connsiteX98" fmla="*/ 733425 w 733425"/>
              <a:gd name="connsiteY98" fmla="*/ 4800600 h 6858000"/>
              <a:gd name="connsiteX99" fmla="*/ 730250 w 733425"/>
              <a:gd name="connsiteY99" fmla="*/ 4868863 h 6858000"/>
              <a:gd name="connsiteX100" fmla="*/ 723900 w 733425"/>
              <a:gd name="connsiteY100" fmla="*/ 4929188 h 6858000"/>
              <a:gd name="connsiteX101" fmla="*/ 712788 w 733425"/>
              <a:gd name="connsiteY101" fmla="*/ 4981575 h 6858000"/>
              <a:gd name="connsiteX102" fmla="*/ 696913 w 733425"/>
              <a:gd name="connsiteY102" fmla="*/ 5027613 h 6858000"/>
              <a:gd name="connsiteX103" fmla="*/ 681038 w 733425"/>
              <a:gd name="connsiteY103" fmla="*/ 5068888 h 6858000"/>
              <a:gd name="connsiteX104" fmla="*/ 665163 w 733425"/>
              <a:gd name="connsiteY104" fmla="*/ 5105400 h 6858000"/>
              <a:gd name="connsiteX105" fmla="*/ 646113 w 733425"/>
              <a:gd name="connsiteY105" fmla="*/ 5143500 h 6858000"/>
              <a:gd name="connsiteX106" fmla="*/ 627063 w 733425"/>
              <a:gd name="connsiteY106" fmla="*/ 5181600 h 6858000"/>
              <a:gd name="connsiteX107" fmla="*/ 608013 w 733425"/>
              <a:gd name="connsiteY107" fmla="*/ 5218113 h 6858000"/>
              <a:gd name="connsiteX108" fmla="*/ 592138 w 733425"/>
              <a:gd name="connsiteY108" fmla="*/ 5259388 h 6858000"/>
              <a:gd name="connsiteX109" fmla="*/ 577850 w 733425"/>
              <a:gd name="connsiteY109" fmla="*/ 5305425 h 6858000"/>
              <a:gd name="connsiteX110" fmla="*/ 566738 w 733425"/>
              <a:gd name="connsiteY110" fmla="*/ 5357813 h 6858000"/>
              <a:gd name="connsiteX111" fmla="*/ 558800 w 733425"/>
              <a:gd name="connsiteY111" fmla="*/ 5418138 h 6858000"/>
              <a:gd name="connsiteX112" fmla="*/ 557213 w 733425"/>
              <a:gd name="connsiteY112" fmla="*/ 5486400 h 6858000"/>
              <a:gd name="connsiteX113" fmla="*/ 558800 w 733425"/>
              <a:gd name="connsiteY113" fmla="*/ 5554663 h 6858000"/>
              <a:gd name="connsiteX114" fmla="*/ 566738 w 733425"/>
              <a:gd name="connsiteY114" fmla="*/ 5614988 h 6858000"/>
              <a:gd name="connsiteX115" fmla="*/ 577850 w 733425"/>
              <a:gd name="connsiteY115" fmla="*/ 5667375 h 6858000"/>
              <a:gd name="connsiteX116" fmla="*/ 592138 w 733425"/>
              <a:gd name="connsiteY116" fmla="*/ 5713413 h 6858000"/>
              <a:gd name="connsiteX117" fmla="*/ 608013 w 733425"/>
              <a:gd name="connsiteY117" fmla="*/ 5754688 h 6858000"/>
              <a:gd name="connsiteX118" fmla="*/ 627063 w 733425"/>
              <a:gd name="connsiteY118" fmla="*/ 5791200 h 6858000"/>
              <a:gd name="connsiteX119" fmla="*/ 646113 w 733425"/>
              <a:gd name="connsiteY119" fmla="*/ 5829300 h 6858000"/>
              <a:gd name="connsiteX120" fmla="*/ 665163 w 733425"/>
              <a:gd name="connsiteY120" fmla="*/ 5867400 h 6858000"/>
              <a:gd name="connsiteX121" fmla="*/ 681038 w 733425"/>
              <a:gd name="connsiteY121" fmla="*/ 5903913 h 6858000"/>
              <a:gd name="connsiteX122" fmla="*/ 696913 w 733425"/>
              <a:gd name="connsiteY122" fmla="*/ 5945188 h 6858000"/>
              <a:gd name="connsiteX123" fmla="*/ 712788 w 733425"/>
              <a:gd name="connsiteY123" fmla="*/ 5991225 h 6858000"/>
              <a:gd name="connsiteX124" fmla="*/ 723900 w 733425"/>
              <a:gd name="connsiteY124" fmla="*/ 6043613 h 6858000"/>
              <a:gd name="connsiteX125" fmla="*/ 730250 w 733425"/>
              <a:gd name="connsiteY125" fmla="*/ 6103938 h 6858000"/>
              <a:gd name="connsiteX126" fmla="*/ 733425 w 733425"/>
              <a:gd name="connsiteY126" fmla="*/ 6172200 h 6858000"/>
              <a:gd name="connsiteX127" fmla="*/ 730250 w 733425"/>
              <a:gd name="connsiteY127" fmla="*/ 6240463 h 6858000"/>
              <a:gd name="connsiteX128" fmla="*/ 723900 w 733425"/>
              <a:gd name="connsiteY128" fmla="*/ 6300788 h 6858000"/>
              <a:gd name="connsiteX129" fmla="*/ 712788 w 733425"/>
              <a:gd name="connsiteY129" fmla="*/ 6353175 h 6858000"/>
              <a:gd name="connsiteX130" fmla="*/ 696913 w 733425"/>
              <a:gd name="connsiteY130" fmla="*/ 6399213 h 6858000"/>
              <a:gd name="connsiteX131" fmla="*/ 681038 w 733425"/>
              <a:gd name="connsiteY131" fmla="*/ 6440488 h 6858000"/>
              <a:gd name="connsiteX132" fmla="*/ 665163 w 733425"/>
              <a:gd name="connsiteY132" fmla="*/ 6477000 h 6858000"/>
              <a:gd name="connsiteX133" fmla="*/ 646113 w 733425"/>
              <a:gd name="connsiteY133" fmla="*/ 6515100 h 6858000"/>
              <a:gd name="connsiteX134" fmla="*/ 627063 w 733425"/>
              <a:gd name="connsiteY134" fmla="*/ 6553200 h 6858000"/>
              <a:gd name="connsiteX135" fmla="*/ 608013 w 733425"/>
              <a:gd name="connsiteY135" fmla="*/ 6589713 h 6858000"/>
              <a:gd name="connsiteX136" fmla="*/ 592138 w 733425"/>
              <a:gd name="connsiteY136" fmla="*/ 6630988 h 6858000"/>
              <a:gd name="connsiteX137" fmla="*/ 577850 w 733425"/>
              <a:gd name="connsiteY137" fmla="*/ 6677025 h 6858000"/>
              <a:gd name="connsiteX138" fmla="*/ 566738 w 733425"/>
              <a:gd name="connsiteY138" fmla="*/ 6729413 h 6858000"/>
              <a:gd name="connsiteX139" fmla="*/ 558800 w 733425"/>
              <a:gd name="connsiteY139" fmla="*/ 6789738 h 6858000"/>
              <a:gd name="connsiteX140" fmla="*/ 557213 w 733425"/>
              <a:gd name="connsiteY140" fmla="*/ 6858000 h 6858000"/>
              <a:gd name="connsiteX141" fmla="*/ 0 w 73342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33425" h="6858000">
                <a:moveTo>
                  <a:pt x="0" y="0"/>
                </a:moveTo>
                <a:lnTo>
                  <a:pt x="557213" y="0"/>
                </a:lnTo>
                <a:lnTo>
                  <a:pt x="558800" y="68263"/>
                </a:lnTo>
                <a:lnTo>
                  <a:pt x="566738" y="128588"/>
                </a:lnTo>
                <a:lnTo>
                  <a:pt x="577850" y="180975"/>
                </a:lnTo>
                <a:lnTo>
                  <a:pt x="592138" y="227013"/>
                </a:lnTo>
                <a:lnTo>
                  <a:pt x="608013" y="268288"/>
                </a:lnTo>
                <a:lnTo>
                  <a:pt x="627063" y="304800"/>
                </a:lnTo>
                <a:lnTo>
                  <a:pt x="646113" y="342900"/>
                </a:lnTo>
                <a:lnTo>
                  <a:pt x="665163" y="381000"/>
                </a:lnTo>
                <a:lnTo>
                  <a:pt x="681038" y="417513"/>
                </a:lnTo>
                <a:lnTo>
                  <a:pt x="696913" y="458788"/>
                </a:lnTo>
                <a:lnTo>
                  <a:pt x="712788" y="504825"/>
                </a:lnTo>
                <a:lnTo>
                  <a:pt x="723900" y="557213"/>
                </a:lnTo>
                <a:lnTo>
                  <a:pt x="730250" y="617538"/>
                </a:lnTo>
                <a:lnTo>
                  <a:pt x="733425" y="685800"/>
                </a:lnTo>
                <a:lnTo>
                  <a:pt x="730250" y="754063"/>
                </a:lnTo>
                <a:lnTo>
                  <a:pt x="723900" y="814388"/>
                </a:lnTo>
                <a:lnTo>
                  <a:pt x="712788" y="866775"/>
                </a:lnTo>
                <a:lnTo>
                  <a:pt x="696913" y="912813"/>
                </a:lnTo>
                <a:lnTo>
                  <a:pt x="681038" y="954088"/>
                </a:lnTo>
                <a:lnTo>
                  <a:pt x="665163" y="990600"/>
                </a:lnTo>
                <a:lnTo>
                  <a:pt x="646113" y="1028700"/>
                </a:lnTo>
                <a:lnTo>
                  <a:pt x="627063" y="1066800"/>
                </a:lnTo>
                <a:lnTo>
                  <a:pt x="608013" y="1103313"/>
                </a:lnTo>
                <a:lnTo>
                  <a:pt x="592138" y="1144588"/>
                </a:lnTo>
                <a:lnTo>
                  <a:pt x="577850" y="1190625"/>
                </a:lnTo>
                <a:lnTo>
                  <a:pt x="566738" y="1243013"/>
                </a:lnTo>
                <a:lnTo>
                  <a:pt x="558800" y="1303338"/>
                </a:lnTo>
                <a:lnTo>
                  <a:pt x="557213" y="1371600"/>
                </a:lnTo>
                <a:lnTo>
                  <a:pt x="558800" y="1439863"/>
                </a:lnTo>
                <a:lnTo>
                  <a:pt x="566738" y="1500188"/>
                </a:lnTo>
                <a:lnTo>
                  <a:pt x="577850" y="1552575"/>
                </a:lnTo>
                <a:lnTo>
                  <a:pt x="592138" y="1598613"/>
                </a:lnTo>
                <a:lnTo>
                  <a:pt x="608013" y="1639888"/>
                </a:lnTo>
                <a:lnTo>
                  <a:pt x="627063" y="1676400"/>
                </a:lnTo>
                <a:lnTo>
                  <a:pt x="646113" y="1714500"/>
                </a:lnTo>
                <a:lnTo>
                  <a:pt x="665163" y="1752600"/>
                </a:lnTo>
                <a:lnTo>
                  <a:pt x="681038" y="1789113"/>
                </a:lnTo>
                <a:lnTo>
                  <a:pt x="696913" y="1830388"/>
                </a:lnTo>
                <a:lnTo>
                  <a:pt x="712788" y="1876425"/>
                </a:lnTo>
                <a:lnTo>
                  <a:pt x="723900" y="1928813"/>
                </a:lnTo>
                <a:lnTo>
                  <a:pt x="730250" y="1989138"/>
                </a:lnTo>
                <a:lnTo>
                  <a:pt x="733425" y="2057400"/>
                </a:lnTo>
                <a:lnTo>
                  <a:pt x="730250" y="2125663"/>
                </a:lnTo>
                <a:lnTo>
                  <a:pt x="723900" y="2185988"/>
                </a:lnTo>
                <a:lnTo>
                  <a:pt x="712788" y="2238375"/>
                </a:lnTo>
                <a:lnTo>
                  <a:pt x="696913" y="2284413"/>
                </a:lnTo>
                <a:lnTo>
                  <a:pt x="681038" y="2325688"/>
                </a:lnTo>
                <a:lnTo>
                  <a:pt x="665163" y="2362200"/>
                </a:lnTo>
                <a:lnTo>
                  <a:pt x="646113" y="2400300"/>
                </a:lnTo>
                <a:lnTo>
                  <a:pt x="627063" y="2438400"/>
                </a:lnTo>
                <a:lnTo>
                  <a:pt x="608013" y="2474913"/>
                </a:lnTo>
                <a:lnTo>
                  <a:pt x="592138" y="2516188"/>
                </a:lnTo>
                <a:lnTo>
                  <a:pt x="577850" y="2562225"/>
                </a:lnTo>
                <a:lnTo>
                  <a:pt x="566738" y="2614613"/>
                </a:lnTo>
                <a:lnTo>
                  <a:pt x="558800" y="2674938"/>
                </a:lnTo>
                <a:lnTo>
                  <a:pt x="557213" y="2743200"/>
                </a:lnTo>
                <a:lnTo>
                  <a:pt x="558800" y="2811463"/>
                </a:lnTo>
                <a:lnTo>
                  <a:pt x="566738" y="2871788"/>
                </a:lnTo>
                <a:lnTo>
                  <a:pt x="577850" y="2924175"/>
                </a:lnTo>
                <a:lnTo>
                  <a:pt x="592138" y="2970213"/>
                </a:lnTo>
                <a:lnTo>
                  <a:pt x="608013" y="3011488"/>
                </a:lnTo>
                <a:lnTo>
                  <a:pt x="627063" y="3048000"/>
                </a:lnTo>
                <a:lnTo>
                  <a:pt x="646113" y="3086100"/>
                </a:lnTo>
                <a:lnTo>
                  <a:pt x="665163" y="3124200"/>
                </a:lnTo>
                <a:lnTo>
                  <a:pt x="681038" y="3160713"/>
                </a:lnTo>
                <a:lnTo>
                  <a:pt x="696913" y="3201988"/>
                </a:lnTo>
                <a:lnTo>
                  <a:pt x="712788" y="3248025"/>
                </a:lnTo>
                <a:lnTo>
                  <a:pt x="723900" y="3300413"/>
                </a:lnTo>
                <a:lnTo>
                  <a:pt x="730250" y="3360738"/>
                </a:lnTo>
                <a:lnTo>
                  <a:pt x="733425" y="3427413"/>
                </a:lnTo>
                <a:lnTo>
                  <a:pt x="730250" y="3497263"/>
                </a:lnTo>
                <a:lnTo>
                  <a:pt x="723900" y="3557588"/>
                </a:lnTo>
                <a:lnTo>
                  <a:pt x="712788" y="3609975"/>
                </a:lnTo>
                <a:lnTo>
                  <a:pt x="696913" y="3656013"/>
                </a:lnTo>
                <a:lnTo>
                  <a:pt x="681038" y="3697288"/>
                </a:lnTo>
                <a:lnTo>
                  <a:pt x="665163" y="3733800"/>
                </a:lnTo>
                <a:lnTo>
                  <a:pt x="646113" y="3771900"/>
                </a:lnTo>
                <a:lnTo>
                  <a:pt x="627063" y="3810000"/>
                </a:lnTo>
                <a:lnTo>
                  <a:pt x="608013" y="3846513"/>
                </a:lnTo>
                <a:lnTo>
                  <a:pt x="592138" y="3887788"/>
                </a:lnTo>
                <a:lnTo>
                  <a:pt x="577850" y="3933825"/>
                </a:lnTo>
                <a:lnTo>
                  <a:pt x="566738" y="3986213"/>
                </a:lnTo>
                <a:lnTo>
                  <a:pt x="558800" y="4046538"/>
                </a:lnTo>
                <a:lnTo>
                  <a:pt x="557213" y="4114800"/>
                </a:lnTo>
                <a:lnTo>
                  <a:pt x="558800" y="4183063"/>
                </a:lnTo>
                <a:lnTo>
                  <a:pt x="566738" y="4243388"/>
                </a:lnTo>
                <a:lnTo>
                  <a:pt x="577850" y="4295775"/>
                </a:lnTo>
                <a:lnTo>
                  <a:pt x="592138" y="4341813"/>
                </a:lnTo>
                <a:lnTo>
                  <a:pt x="608013" y="4383088"/>
                </a:lnTo>
                <a:lnTo>
                  <a:pt x="627063" y="4419600"/>
                </a:lnTo>
                <a:lnTo>
                  <a:pt x="665163" y="4495800"/>
                </a:lnTo>
                <a:lnTo>
                  <a:pt x="681038" y="4532313"/>
                </a:lnTo>
                <a:lnTo>
                  <a:pt x="696913" y="4573588"/>
                </a:lnTo>
                <a:lnTo>
                  <a:pt x="712788" y="4619625"/>
                </a:lnTo>
                <a:lnTo>
                  <a:pt x="723900" y="4672013"/>
                </a:lnTo>
                <a:lnTo>
                  <a:pt x="730250" y="4732338"/>
                </a:lnTo>
                <a:lnTo>
                  <a:pt x="733425" y="4800600"/>
                </a:lnTo>
                <a:lnTo>
                  <a:pt x="730250" y="4868863"/>
                </a:lnTo>
                <a:lnTo>
                  <a:pt x="723900" y="4929188"/>
                </a:lnTo>
                <a:lnTo>
                  <a:pt x="712788" y="4981575"/>
                </a:lnTo>
                <a:lnTo>
                  <a:pt x="696913" y="5027613"/>
                </a:lnTo>
                <a:lnTo>
                  <a:pt x="681038" y="5068888"/>
                </a:lnTo>
                <a:lnTo>
                  <a:pt x="665163" y="5105400"/>
                </a:lnTo>
                <a:lnTo>
                  <a:pt x="646113" y="5143500"/>
                </a:lnTo>
                <a:lnTo>
                  <a:pt x="627063" y="5181600"/>
                </a:lnTo>
                <a:lnTo>
                  <a:pt x="608013" y="5218113"/>
                </a:lnTo>
                <a:lnTo>
                  <a:pt x="592138" y="5259388"/>
                </a:lnTo>
                <a:lnTo>
                  <a:pt x="577850" y="5305425"/>
                </a:lnTo>
                <a:lnTo>
                  <a:pt x="566738" y="5357813"/>
                </a:lnTo>
                <a:lnTo>
                  <a:pt x="558800" y="5418138"/>
                </a:lnTo>
                <a:lnTo>
                  <a:pt x="557213" y="5486400"/>
                </a:lnTo>
                <a:lnTo>
                  <a:pt x="558800" y="5554663"/>
                </a:lnTo>
                <a:lnTo>
                  <a:pt x="566738" y="5614988"/>
                </a:lnTo>
                <a:lnTo>
                  <a:pt x="577850" y="5667375"/>
                </a:lnTo>
                <a:lnTo>
                  <a:pt x="592138" y="5713413"/>
                </a:lnTo>
                <a:lnTo>
                  <a:pt x="608013" y="5754688"/>
                </a:lnTo>
                <a:lnTo>
                  <a:pt x="627063" y="5791200"/>
                </a:lnTo>
                <a:lnTo>
                  <a:pt x="646113" y="5829300"/>
                </a:lnTo>
                <a:lnTo>
                  <a:pt x="665163" y="5867400"/>
                </a:lnTo>
                <a:lnTo>
                  <a:pt x="681038" y="5903913"/>
                </a:lnTo>
                <a:lnTo>
                  <a:pt x="696913" y="5945188"/>
                </a:lnTo>
                <a:lnTo>
                  <a:pt x="712788" y="5991225"/>
                </a:lnTo>
                <a:lnTo>
                  <a:pt x="723900" y="6043613"/>
                </a:lnTo>
                <a:lnTo>
                  <a:pt x="730250" y="6103938"/>
                </a:lnTo>
                <a:lnTo>
                  <a:pt x="733425" y="6172200"/>
                </a:lnTo>
                <a:lnTo>
                  <a:pt x="730250" y="6240463"/>
                </a:lnTo>
                <a:lnTo>
                  <a:pt x="723900" y="6300788"/>
                </a:lnTo>
                <a:lnTo>
                  <a:pt x="712788" y="6353175"/>
                </a:lnTo>
                <a:lnTo>
                  <a:pt x="696913" y="6399213"/>
                </a:lnTo>
                <a:lnTo>
                  <a:pt x="681038" y="6440488"/>
                </a:lnTo>
                <a:lnTo>
                  <a:pt x="665163" y="6477000"/>
                </a:lnTo>
                <a:lnTo>
                  <a:pt x="646113" y="6515100"/>
                </a:lnTo>
                <a:lnTo>
                  <a:pt x="627063" y="6553200"/>
                </a:lnTo>
                <a:lnTo>
                  <a:pt x="608013" y="6589713"/>
                </a:lnTo>
                <a:lnTo>
                  <a:pt x="592138" y="6630988"/>
                </a:lnTo>
                <a:lnTo>
                  <a:pt x="577850" y="6677025"/>
                </a:lnTo>
                <a:lnTo>
                  <a:pt x="566738" y="6729413"/>
                </a:lnTo>
                <a:lnTo>
                  <a:pt x="558800" y="6789738"/>
                </a:lnTo>
                <a:lnTo>
                  <a:pt x="5572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F28448-E180-48EB-33F0-54B321B7AF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>
            <a:off x="2701889" y="4208462"/>
            <a:ext cx="2068031" cy="264953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4872015" y="4208462"/>
            <a:ext cx="2066544" cy="2649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4743DF-F210-4B55-A67D-659E1ABD5A37}"/>
              </a:ext>
            </a:extLst>
          </p:cNvPr>
          <p:cNvSpPr txBox="1"/>
          <p:nvPr/>
        </p:nvSpPr>
        <p:spPr>
          <a:xfrm>
            <a:off x="7534655" y="2286001"/>
            <a:ext cx="3996410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leaves are alternate with a distinctive tuliplike (Cat face) shape leaf 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Showy, goblet-shaped, and orange-yellow-green in color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Duck bill buds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0D28A2-8EA4-4EF0-9056-3BDAA7290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144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9BBD8C9-486F-459C-AC5E-3F2327F2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78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802" y="645105"/>
            <a:ext cx="4339827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/>
              <a:t>Variegated privet hedge</a:t>
            </a:r>
            <a:br>
              <a:rPr lang="en-US" sz="2800"/>
            </a:br>
            <a:endParaRPr lang="en-US" sz="28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C5FEBD1-EE60-4C83-8F5E-CEAAAB73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88E362-E5C2-4349-97D6-CCAA5D26AD29}"/>
              </a:ext>
            </a:extLst>
          </p:cNvPr>
          <p:cNvSpPr txBox="1"/>
          <p:nvPr/>
        </p:nvSpPr>
        <p:spPr>
          <a:xfrm>
            <a:off x="1127760" y="2286001"/>
            <a:ext cx="42387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evergreen or semi-evergreen shrub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Opposite leaves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oblong oval (football) shaped leaves 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Sporadic dense (thick) growth pattern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Always Variegated 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Leaves are green in center with white margins, occasionally have dark green spots randomly on the outside edge of the leaf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838F11-8073-7D7A-EEE4-591B5258B3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>
          <a:xfrm>
            <a:off x="6093808" y="-1"/>
            <a:ext cx="3006755" cy="3385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F3118C-30FC-18D1-AF80-E6A02C6E95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5244" y="-1"/>
            <a:ext cx="3006755" cy="3385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60F005-6E44-04D6-7392-82725C8EB0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808" y="3472544"/>
            <a:ext cx="3006754" cy="3385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B263D7-BAEC-52C9-807E-3FA6A93F841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5243" y="3461658"/>
            <a:ext cx="3006755" cy="33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373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C811FEC-B903-4113-930C-E92DD47BA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4655" y="382385"/>
            <a:ext cx="3996409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Flowering quince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F84EC9-DB0F-566D-1C17-AAA711D5E6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533720" y="1"/>
            <a:ext cx="6405701" cy="4117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92E875-7A3A-5E57-84DA-CC40AEC8B7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721" y="4208462"/>
            <a:ext cx="2057400" cy="2649538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3D02B70-6BDE-40FD-BFD7-F7D739D81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733425" cy="6858000"/>
          </a:xfrm>
          <a:custGeom>
            <a:avLst/>
            <a:gdLst>
              <a:gd name="connsiteX0" fmla="*/ 0 w 733425"/>
              <a:gd name="connsiteY0" fmla="*/ 0 h 6858000"/>
              <a:gd name="connsiteX1" fmla="*/ 557213 w 733425"/>
              <a:gd name="connsiteY1" fmla="*/ 0 h 6858000"/>
              <a:gd name="connsiteX2" fmla="*/ 558800 w 733425"/>
              <a:gd name="connsiteY2" fmla="*/ 68263 h 6858000"/>
              <a:gd name="connsiteX3" fmla="*/ 566738 w 733425"/>
              <a:gd name="connsiteY3" fmla="*/ 128588 h 6858000"/>
              <a:gd name="connsiteX4" fmla="*/ 577850 w 733425"/>
              <a:gd name="connsiteY4" fmla="*/ 180975 h 6858000"/>
              <a:gd name="connsiteX5" fmla="*/ 592138 w 733425"/>
              <a:gd name="connsiteY5" fmla="*/ 227013 h 6858000"/>
              <a:gd name="connsiteX6" fmla="*/ 608013 w 733425"/>
              <a:gd name="connsiteY6" fmla="*/ 268288 h 6858000"/>
              <a:gd name="connsiteX7" fmla="*/ 627063 w 733425"/>
              <a:gd name="connsiteY7" fmla="*/ 304800 h 6858000"/>
              <a:gd name="connsiteX8" fmla="*/ 646113 w 733425"/>
              <a:gd name="connsiteY8" fmla="*/ 342900 h 6858000"/>
              <a:gd name="connsiteX9" fmla="*/ 665163 w 733425"/>
              <a:gd name="connsiteY9" fmla="*/ 381000 h 6858000"/>
              <a:gd name="connsiteX10" fmla="*/ 681038 w 733425"/>
              <a:gd name="connsiteY10" fmla="*/ 417513 h 6858000"/>
              <a:gd name="connsiteX11" fmla="*/ 696913 w 733425"/>
              <a:gd name="connsiteY11" fmla="*/ 458788 h 6858000"/>
              <a:gd name="connsiteX12" fmla="*/ 712788 w 733425"/>
              <a:gd name="connsiteY12" fmla="*/ 504825 h 6858000"/>
              <a:gd name="connsiteX13" fmla="*/ 723900 w 733425"/>
              <a:gd name="connsiteY13" fmla="*/ 557213 h 6858000"/>
              <a:gd name="connsiteX14" fmla="*/ 730250 w 733425"/>
              <a:gd name="connsiteY14" fmla="*/ 617538 h 6858000"/>
              <a:gd name="connsiteX15" fmla="*/ 733425 w 733425"/>
              <a:gd name="connsiteY15" fmla="*/ 685800 h 6858000"/>
              <a:gd name="connsiteX16" fmla="*/ 730250 w 733425"/>
              <a:gd name="connsiteY16" fmla="*/ 754063 h 6858000"/>
              <a:gd name="connsiteX17" fmla="*/ 723900 w 733425"/>
              <a:gd name="connsiteY17" fmla="*/ 814388 h 6858000"/>
              <a:gd name="connsiteX18" fmla="*/ 712788 w 733425"/>
              <a:gd name="connsiteY18" fmla="*/ 866775 h 6858000"/>
              <a:gd name="connsiteX19" fmla="*/ 696913 w 733425"/>
              <a:gd name="connsiteY19" fmla="*/ 912813 h 6858000"/>
              <a:gd name="connsiteX20" fmla="*/ 681038 w 733425"/>
              <a:gd name="connsiteY20" fmla="*/ 954088 h 6858000"/>
              <a:gd name="connsiteX21" fmla="*/ 665163 w 733425"/>
              <a:gd name="connsiteY21" fmla="*/ 990600 h 6858000"/>
              <a:gd name="connsiteX22" fmla="*/ 646113 w 733425"/>
              <a:gd name="connsiteY22" fmla="*/ 1028700 h 6858000"/>
              <a:gd name="connsiteX23" fmla="*/ 627063 w 733425"/>
              <a:gd name="connsiteY23" fmla="*/ 1066800 h 6858000"/>
              <a:gd name="connsiteX24" fmla="*/ 608013 w 733425"/>
              <a:gd name="connsiteY24" fmla="*/ 1103313 h 6858000"/>
              <a:gd name="connsiteX25" fmla="*/ 592138 w 733425"/>
              <a:gd name="connsiteY25" fmla="*/ 1144588 h 6858000"/>
              <a:gd name="connsiteX26" fmla="*/ 577850 w 733425"/>
              <a:gd name="connsiteY26" fmla="*/ 1190625 h 6858000"/>
              <a:gd name="connsiteX27" fmla="*/ 566738 w 733425"/>
              <a:gd name="connsiteY27" fmla="*/ 1243013 h 6858000"/>
              <a:gd name="connsiteX28" fmla="*/ 558800 w 733425"/>
              <a:gd name="connsiteY28" fmla="*/ 1303338 h 6858000"/>
              <a:gd name="connsiteX29" fmla="*/ 557213 w 733425"/>
              <a:gd name="connsiteY29" fmla="*/ 1371600 h 6858000"/>
              <a:gd name="connsiteX30" fmla="*/ 558800 w 733425"/>
              <a:gd name="connsiteY30" fmla="*/ 1439863 h 6858000"/>
              <a:gd name="connsiteX31" fmla="*/ 566738 w 733425"/>
              <a:gd name="connsiteY31" fmla="*/ 1500188 h 6858000"/>
              <a:gd name="connsiteX32" fmla="*/ 577850 w 733425"/>
              <a:gd name="connsiteY32" fmla="*/ 1552575 h 6858000"/>
              <a:gd name="connsiteX33" fmla="*/ 592138 w 733425"/>
              <a:gd name="connsiteY33" fmla="*/ 1598613 h 6858000"/>
              <a:gd name="connsiteX34" fmla="*/ 608013 w 733425"/>
              <a:gd name="connsiteY34" fmla="*/ 1639888 h 6858000"/>
              <a:gd name="connsiteX35" fmla="*/ 627063 w 733425"/>
              <a:gd name="connsiteY35" fmla="*/ 1676400 h 6858000"/>
              <a:gd name="connsiteX36" fmla="*/ 646113 w 733425"/>
              <a:gd name="connsiteY36" fmla="*/ 1714500 h 6858000"/>
              <a:gd name="connsiteX37" fmla="*/ 665163 w 733425"/>
              <a:gd name="connsiteY37" fmla="*/ 1752600 h 6858000"/>
              <a:gd name="connsiteX38" fmla="*/ 681038 w 733425"/>
              <a:gd name="connsiteY38" fmla="*/ 1789113 h 6858000"/>
              <a:gd name="connsiteX39" fmla="*/ 696913 w 733425"/>
              <a:gd name="connsiteY39" fmla="*/ 1830388 h 6858000"/>
              <a:gd name="connsiteX40" fmla="*/ 712788 w 733425"/>
              <a:gd name="connsiteY40" fmla="*/ 1876425 h 6858000"/>
              <a:gd name="connsiteX41" fmla="*/ 723900 w 733425"/>
              <a:gd name="connsiteY41" fmla="*/ 1928813 h 6858000"/>
              <a:gd name="connsiteX42" fmla="*/ 730250 w 733425"/>
              <a:gd name="connsiteY42" fmla="*/ 1989138 h 6858000"/>
              <a:gd name="connsiteX43" fmla="*/ 733425 w 733425"/>
              <a:gd name="connsiteY43" fmla="*/ 2057400 h 6858000"/>
              <a:gd name="connsiteX44" fmla="*/ 730250 w 733425"/>
              <a:gd name="connsiteY44" fmla="*/ 2125663 h 6858000"/>
              <a:gd name="connsiteX45" fmla="*/ 723900 w 733425"/>
              <a:gd name="connsiteY45" fmla="*/ 2185988 h 6858000"/>
              <a:gd name="connsiteX46" fmla="*/ 712788 w 733425"/>
              <a:gd name="connsiteY46" fmla="*/ 2238375 h 6858000"/>
              <a:gd name="connsiteX47" fmla="*/ 696913 w 733425"/>
              <a:gd name="connsiteY47" fmla="*/ 2284413 h 6858000"/>
              <a:gd name="connsiteX48" fmla="*/ 681038 w 733425"/>
              <a:gd name="connsiteY48" fmla="*/ 2325688 h 6858000"/>
              <a:gd name="connsiteX49" fmla="*/ 665163 w 733425"/>
              <a:gd name="connsiteY49" fmla="*/ 2362200 h 6858000"/>
              <a:gd name="connsiteX50" fmla="*/ 646113 w 733425"/>
              <a:gd name="connsiteY50" fmla="*/ 2400300 h 6858000"/>
              <a:gd name="connsiteX51" fmla="*/ 627063 w 733425"/>
              <a:gd name="connsiteY51" fmla="*/ 2438400 h 6858000"/>
              <a:gd name="connsiteX52" fmla="*/ 608013 w 733425"/>
              <a:gd name="connsiteY52" fmla="*/ 2474913 h 6858000"/>
              <a:gd name="connsiteX53" fmla="*/ 592138 w 733425"/>
              <a:gd name="connsiteY53" fmla="*/ 2516188 h 6858000"/>
              <a:gd name="connsiteX54" fmla="*/ 577850 w 733425"/>
              <a:gd name="connsiteY54" fmla="*/ 2562225 h 6858000"/>
              <a:gd name="connsiteX55" fmla="*/ 566738 w 733425"/>
              <a:gd name="connsiteY55" fmla="*/ 2614613 h 6858000"/>
              <a:gd name="connsiteX56" fmla="*/ 558800 w 733425"/>
              <a:gd name="connsiteY56" fmla="*/ 2674938 h 6858000"/>
              <a:gd name="connsiteX57" fmla="*/ 557213 w 733425"/>
              <a:gd name="connsiteY57" fmla="*/ 2743200 h 6858000"/>
              <a:gd name="connsiteX58" fmla="*/ 558800 w 733425"/>
              <a:gd name="connsiteY58" fmla="*/ 2811463 h 6858000"/>
              <a:gd name="connsiteX59" fmla="*/ 566738 w 733425"/>
              <a:gd name="connsiteY59" fmla="*/ 2871788 h 6858000"/>
              <a:gd name="connsiteX60" fmla="*/ 577850 w 733425"/>
              <a:gd name="connsiteY60" fmla="*/ 2924175 h 6858000"/>
              <a:gd name="connsiteX61" fmla="*/ 592138 w 733425"/>
              <a:gd name="connsiteY61" fmla="*/ 2970213 h 6858000"/>
              <a:gd name="connsiteX62" fmla="*/ 608013 w 733425"/>
              <a:gd name="connsiteY62" fmla="*/ 3011488 h 6858000"/>
              <a:gd name="connsiteX63" fmla="*/ 627063 w 733425"/>
              <a:gd name="connsiteY63" fmla="*/ 3048000 h 6858000"/>
              <a:gd name="connsiteX64" fmla="*/ 646113 w 733425"/>
              <a:gd name="connsiteY64" fmla="*/ 3086100 h 6858000"/>
              <a:gd name="connsiteX65" fmla="*/ 665163 w 733425"/>
              <a:gd name="connsiteY65" fmla="*/ 3124200 h 6858000"/>
              <a:gd name="connsiteX66" fmla="*/ 681038 w 733425"/>
              <a:gd name="connsiteY66" fmla="*/ 3160713 h 6858000"/>
              <a:gd name="connsiteX67" fmla="*/ 696913 w 733425"/>
              <a:gd name="connsiteY67" fmla="*/ 3201988 h 6858000"/>
              <a:gd name="connsiteX68" fmla="*/ 712788 w 733425"/>
              <a:gd name="connsiteY68" fmla="*/ 3248025 h 6858000"/>
              <a:gd name="connsiteX69" fmla="*/ 723900 w 733425"/>
              <a:gd name="connsiteY69" fmla="*/ 3300413 h 6858000"/>
              <a:gd name="connsiteX70" fmla="*/ 730250 w 733425"/>
              <a:gd name="connsiteY70" fmla="*/ 3360738 h 6858000"/>
              <a:gd name="connsiteX71" fmla="*/ 733425 w 733425"/>
              <a:gd name="connsiteY71" fmla="*/ 3427413 h 6858000"/>
              <a:gd name="connsiteX72" fmla="*/ 730250 w 733425"/>
              <a:gd name="connsiteY72" fmla="*/ 3497263 h 6858000"/>
              <a:gd name="connsiteX73" fmla="*/ 723900 w 733425"/>
              <a:gd name="connsiteY73" fmla="*/ 3557588 h 6858000"/>
              <a:gd name="connsiteX74" fmla="*/ 712788 w 733425"/>
              <a:gd name="connsiteY74" fmla="*/ 3609975 h 6858000"/>
              <a:gd name="connsiteX75" fmla="*/ 696913 w 733425"/>
              <a:gd name="connsiteY75" fmla="*/ 3656013 h 6858000"/>
              <a:gd name="connsiteX76" fmla="*/ 681038 w 733425"/>
              <a:gd name="connsiteY76" fmla="*/ 3697288 h 6858000"/>
              <a:gd name="connsiteX77" fmla="*/ 665163 w 733425"/>
              <a:gd name="connsiteY77" fmla="*/ 3733800 h 6858000"/>
              <a:gd name="connsiteX78" fmla="*/ 646113 w 733425"/>
              <a:gd name="connsiteY78" fmla="*/ 3771900 h 6858000"/>
              <a:gd name="connsiteX79" fmla="*/ 627063 w 733425"/>
              <a:gd name="connsiteY79" fmla="*/ 3810000 h 6858000"/>
              <a:gd name="connsiteX80" fmla="*/ 608013 w 733425"/>
              <a:gd name="connsiteY80" fmla="*/ 3846513 h 6858000"/>
              <a:gd name="connsiteX81" fmla="*/ 592138 w 733425"/>
              <a:gd name="connsiteY81" fmla="*/ 3887788 h 6858000"/>
              <a:gd name="connsiteX82" fmla="*/ 577850 w 733425"/>
              <a:gd name="connsiteY82" fmla="*/ 3933825 h 6858000"/>
              <a:gd name="connsiteX83" fmla="*/ 566738 w 733425"/>
              <a:gd name="connsiteY83" fmla="*/ 3986213 h 6858000"/>
              <a:gd name="connsiteX84" fmla="*/ 558800 w 733425"/>
              <a:gd name="connsiteY84" fmla="*/ 4046538 h 6858000"/>
              <a:gd name="connsiteX85" fmla="*/ 557213 w 733425"/>
              <a:gd name="connsiteY85" fmla="*/ 4114800 h 6858000"/>
              <a:gd name="connsiteX86" fmla="*/ 558800 w 733425"/>
              <a:gd name="connsiteY86" fmla="*/ 4183063 h 6858000"/>
              <a:gd name="connsiteX87" fmla="*/ 566738 w 733425"/>
              <a:gd name="connsiteY87" fmla="*/ 4243388 h 6858000"/>
              <a:gd name="connsiteX88" fmla="*/ 577850 w 733425"/>
              <a:gd name="connsiteY88" fmla="*/ 4295775 h 6858000"/>
              <a:gd name="connsiteX89" fmla="*/ 592138 w 733425"/>
              <a:gd name="connsiteY89" fmla="*/ 4341813 h 6858000"/>
              <a:gd name="connsiteX90" fmla="*/ 608013 w 733425"/>
              <a:gd name="connsiteY90" fmla="*/ 4383088 h 6858000"/>
              <a:gd name="connsiteX91" fmla="*/ 627063 w 733425"/>
              <a:gd name="connsiteY91" fmla="*/ 4419600 h 6858000"/>
              <a:gd name="connsiteX92" fmla="*/ 665163 w 733425"/>
              <a:gd name="connsiteY92" fmla="*/ 4495800 h 6858000"/>
              <a:gd name="connsiteX93" fmla="*/ 681038 w 733425"/>
              <a:gd name="connsiteY93" fmla="*/ 4532313 h 6858000"/>
              <a:gd name="connsiteX94" fmla="*/ 696913 w 733425"/>
              <a:gd name="connsiteY94" fmla="*/ 4573588 h 6858000"/>
              <a:gd name="connsiteX95" fmla="*/ 712788 w 733425"/>
              <a:gd name="connsiteY95" fmla="*/ 4619625 h 6858000"/>
              <a:gd name="connsiteX96" fmla="*/ 723900 w 733425"/>
              <a:gd name="connsiteY96" fmla="*/ 4672013 h 6858000"/>
              <a:gd name="connsiteX97" fmla="*/ 730250 w 733425"/>
              <a:gd name="connsiteY97" fmla="*/ 4732338 h 6858000"/>
              <a:gd name="connsiteX98" fmla="*/ 733425 w 733425"/>
              <a:gd name="connsiteY98" fmla="*/ 4800600 h 6858000"/>
              <a:gd name="connsiteX99" fmla="*/ 730250 w 733425"/>
              <a:gd name="connsiteY99" fmla="*/ 4868863 h 6858000"/>
              <a:gd name="connsiteX100" fmla="*/ 723900 w 733425"/>
              <a:gd name="connsiteY100" fmla="*/ 4929188 h 6858000"/>
              <a:gd name="connsiteX101" fmla="*/ 712788 w 733425"/>
              <a:gd name="connsiteY101" fmla="*/ 4981575 h 6858000"/>
              <a:gd name="connsiteX102" fmla="*/ 696913 w 733425"/>
              <a:gd name="connsiteY102" fmla="*/ 5027613 h 6858000"/>
              <a:gd name="connsiteX103" fmla="*/ 681038 w 733425"/>
              <a:gd name="connsiteY103" fmla="*/ 5068888 h 6858000"/>
              <a:gd name="connsiteX104" fmla="*/ 665163 w 733425"/>
              <a:gd name="connsiteY104" fmla="*/ 5105400 h 6858000"/>
              <a:gd name="connsiteX105" fmla="*/ 646113 w 733425"/>
              <a:gd name="connsiteY105" fmla="*/ 5143500 h 6858000"/>
              <a:gd name="connsiteX106" fmla="*/ 627063 w 733425"/>
              <a:gd name="connsiteY106" fmla="*/ 5181600 h 6858000"/>
              <a:gd name="connsiteX107" fmla="*/ 608013 w 733425"/>
              <a:gd name="connsiteY107" fmla="*/ 5218113 h 6858000"/>
              <a:gd name="connsiteX108" fmla="*/ 592138 w 733425"/>
              <a:gd name="connsiteY108" fmla="*/ 5259388 h 6858000"/>
              <a:gd name="connsiteX109" fmla="*/ 577850 w 733425"/>
              <a:gd name="connsiteY109" fmla="*/ 5305425 h 6858000"/>
              <a:gd name="connsiteX110" fmla="*/ 566738 w 733425"/>
              <a:gd name="connsiteY110" fmla="*/ 5357813 h 6858000"/>
              <a:gd name="connsiteX111" fmla="*/ 558800 w 733425"/>
              <a:gd name="connsiteY111" fmla="*/ 5418138 h 6858000"/>
              <a:gd name="connsiteX112" fmla="*/ 557213 w 733425"/>
              <a:gd name="connsiteY112" fmla="*/ 5486400 h 6858000"/>
              <a:gd name="connsiteX113" fmla="*/ 558800 w 733425"/>
              <a:gd name="connsiteY113" fmla="*/ 5554663 h 6858000"/>
              <a:gd name="connsiteX114" fmla="*/ 566738 w 733425"/>
              <a:gd name="connsiteY114" fmla="*/ 5614988 h 6858000"/>
              <a:gd name="connsiteX115" fmla="*/ 577850 w 733425"/>
              <a:gd name="connsiteY115" fmla="*/ 5667375 h 6858000"/>
              <a:gd name="connsiteX116" fmla="*/ 592138 w 733425"/>
              <a:gd name="connsiteY116" fmla="*/ 5713413 h 6858000"/>
              <a:gd name="connsiteX117" fmla="*/ 608013 w 733425"/>
              <a:gd name="connsiteY117" fmla="*/ 5754688 h 6858000"/>
              <a:gd name="connsiteX118" fmla="*/ 627063 w 733425"/>
              <a:gd name="connsiteY118" fmla="*/ 5791200 h 6858000"/>
              <a:gd name="connsiteX119" fmla="*/ 646113 w 733425"/>
              <a:gd name="connsiteY119" fmla="*/ 5829300 h 6858000"/>
              <a:gd name="connsiteX120" fmla="*/ 665163 w 733425"/>
              <a:gd name="connsiteY120" fmla="*/ 5867400 h 6858000"/>
              <a:gd name="connsiteX121" fmla="*/ 681038 w 733425"/>
              <a:gd name="connsiteY121" fmla="*/ 5903913 h 6858000"/>
              <a:gd name="connsiteX122" fmla="*/ 696913 w 733425"/>
              <a:gd name="connsiteY122" fmla="*/ 5945188 h 6858000"/>
              <a:gd name="connsiteX123" fmla="*/ 712788 w 733425"/>
              <a:gd name="connsiteY123" fmla="*/ 5991225 h 6858000"/>
              <a:gd name="connsiteX124" fmla="*/ 723900 w 733425"/>
              <a:gd name="connsiteY124" fmla="*/ 6043613 h 6858000"/>
              <a:gd name="connsiteX125" fmla="*/ 730250 w 733425"/>
              <a:gd name="connsiteY125" fmla="*/ 6103938 h 6858000"/>
              <a:gd name="connsiteX126" fmla="*/ 733425 w 733425"/>
              <a:gd name="connsiteY126" fmla="*/ 6172200 h 6858000"/>
              <a:gd name="connsiteX127" fmla="*/ 730250 w 733425"/>
              <a:gd name="connsiteY127" fmla="*/ 6240463 h 6858000"/>
              <a:gd name="connsiteX128" fmla="*/ 723900 w 733425"/>
              <a:gd name="connsiteY128" fmla="*/ 6300788 h 6858000"/>
              <a:gd name="connsiteX129" fmla="*/ 712788 w 733425"/>
              <a:gd name="connsiteY129" fmla="*/ 6353175 h 6858000"/>
              <a:gd name="connsiteX130" fmla="*/ 696913 w 733425"/>
              <a:gd name="connsiteY130" fmla="*/ 6399213 h 6858000"/>
              <a:gd name="connsiteX131" fmla="*/ 681038 w 733425"/>
              <a:gd name="connsiteY131" fmla="*/ 6440488 h 6858000"/>
              <a:gd name="connsiteX132" fmla="*/ 665163 w 733425"/>
              <a:gd name="connsiteY132" fmla="*/ 6477000 h 6858000"/>
              <a:gd name="connsiteX133" fmla="*/ 646113 w 733425"/>
              <a:gd name="connsiteY133" fmla="*/ 6515100 h 6858000"/>
              <a:gd name="connsiteX134" fmla="*/ 627063 w 733425"/>
              <a:gd name="connsiteY134" fmla="*/ 6553200 h 6858000"/>
              <a:gd name="connsiteX135" fmla="*/ 608013 w 733425"/>
              <a:gd name="connsiteY135" fmla="*/ 6589713 h 6858000"/>
              <a:gd name="connsiteX136" fmla="*/ 592138 w 733425"/>
              <a:gd name="connsiteY136" fmla="*/ 6630988 h 6858000"/>
              <a:gd name="connsiteX137" fmla="*/ 577850 w 733425"/>
              <a:gd name="connsiteY137" fmla="*/ 6677025 h 6858000"/>
              <a:gd name="connsiteX138" fmla="*/ 566738 w 733425"/>
              <a:gd name="connsiteY138" fmla="*/ 6729413 h 6858000"/>
              <a:gd name="connsiteX139" fmla="*/ 558800 w 733425"/>
              <a:gd name="connsiteY139" fmla="*/ 6789738 h 6858000"/>
              <a:gd name="connsiteX140" fmla="*/ 557213 w 733425"/>
              <a:gd name="connsiteY140" fmla="*/ 6858000 h 6858000"/>
              <a:gd name="connsiteX141" fmla="*/ 0 w 73342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33425" h="6858000">
                <a:moveTo>
                  <a:pt x="0" y="0"/>
                </a:moveTo>
                <a:lnTo>
                  <a:pt x="557213" y="0"/>
                </a:lnTo>
                <a:lnTo>
                  <a:pt x="558800" y="68263"/>
                </a:lnTo>
                <a:lnTo>
                  <a:pt x="566738" y="128588"/>
                </a:lnTo>
                <a:lnTo>
                  <a:pt x="577850" y="180975"/>
                </a:lnTo>
                <a:lnTo>
                  <a:pt x="592138" y="227013"/>
                </a:lnTo>
                <a:lnTo>
                  <a:pt x="608013" y="268288"/>
                </a:lnTo>
                <a:lnTo>
                  <a:pt x="627063" y="304800"/>
                </a:lnTo>
                <a:lnTo>
                  <a:pt x="646113" y="342900"/>
                </a:lnTo>
                <a:lnTo>
                  <a:pt x="665163" y="381000"/>
                </a:lnTo>
                <a:lnTo>
                  <a:pt x="681038" y="417513"/>
                </a:lnTo>
                <a:lnTo>
                  <a:pt x="696913" y="458788"/>
                </a:lnTo>
                <a:lnTo>
                  <a:pt x="712788" y="504825"/>
                </a:lnTo>
                <a:lnTo>
                  <a:pt x="723900" y="557213"/>
                </a:lnTo>
                <a:lnTo>
                  <a:pt x="730250" y="617538"/>
                </a:lnTo>
                <a:lnTo>
                  <a:pt x="733425" y="685800"/>
                </a:lnTo>
                <a:lnTo>
                  <a:pt x="730250" y="754063"/>
                </a:lnTo>
                <a:lnTo>
                  <a:pt x="723900" y="814388"/>
                </a:lnTo>
                <a:lnTo>
                  <a:pt x="712788" y="866775"/>
                </a:lnTo>
                <a:lnTo>
                  <a:pt x="696913" y="912813"/>
                </a:lnTo>
                <a:lnTo>
                  <a:pt x="681038" y="954088"/>
                </a:lnTo>
                <a:lnTo>
                  <a:pt x="665163" y="990600"/>
                </a:lnTo>
                <a:lnTo>
                  <a:pt x="646113" y="1028700"/>
                </a:lnTo>
                <a:lnTo>
                  <a:pt x="627063" y="1066800"/>
                </a:lnTo>
                <a:lnTo>
                  <a:pt x="608013" y="1103313"/>
                </a:lnTo>
                <a:lnTo>
                  <a:pt x="592138" y="1144588"/>
                </a:lnTo>
                <a:lnTo>
                  <a:pt x="577850" y="1190625"/>
                </a:lnTo>
                <a:lnTo>
                  <a:pt x="566738" y="1243013"/>
                </a:lnTo>
                <a:lnTo>
                  <a:pt x="558800" y="1303338"/>
                </a:lnTo>
                <a:lnTo>
                  <a:pt x="557213" y="1371600"/>
                </a:lnTo>
                <a:lnTo>
                  <a:pt x="558800" y="1439863"/>
                </a:lnTo>
                <a:lnTo>
                  <a:pt x="566738" y="1500188"/>
                </a:lnTo>
                <a:lnTo>
                  <a:pt x="577850" y="1552575"/>
                </a:lnTo>
                <a:lnTo>
                  <a:pt x="592138" y="1598613"/>
                </a:lnTo>
                <a:lnTo>
                  <a:pt x="608013" y="1639888"/>
                </a:lnTo>
                <a:lnTo>
                  <a:pt x="627063" y="1676400"/>
                </a:lnTo>
                <a:lnTo>
                  <a:pt x="646113" y="1714500"/>
                </a:lnTo>
                <a:lnTo>
                  <a:pt x="665163" y="1752600"/>
                </a:lnTo>
                <a:lnTo>
                  <a:pt x="681038" y="1789113"/>
                </a:lnTo>
                <a:lnTo>
                  <a:pt x="696913" y="1830388"/>
                </a:lnTo>
                <a:lnTo>
                  <a:pt x="712788" y="1876425"/>
                </a:lnTo>
                <a:lnTo>
                  <a:pt x="723900" y="1928813"/>
                </a:lnTo>
                <a:lnTo>
                  <a:pt x="730250" y="1989138"/>
                </a:lnTo>
                <a:lnTo>
                  <a:pt x="733425" y="2057400"/>
                </a:lnTo>
                <a:lnTo>
                  <a:pt x="730250" y="2125663"/>
                </a:lnTo>
                <a:lnTo>
                  <a:pt x="723900" y="2185988"/>
                </a:lnTo>
                <a:lnTo>
                  <a:pt x="712788" y="2238375"/>
                </a:lnTo>
                <a:lnTo>
                  <a:pt x="696913" y="2284413"/>
                </a:lnTo>
                <a:lnTo>
                  <a:pt x="681038" y="2325688"/>
                </a:lnTo>
                <a:lnTo>
                  <a:pt x="665163" y="2362200"/>
                </a:lnTo>
                <a:lnTo>
                  <a:pt x="646113" y="2400300"/>
                </a:lnTo>
                <a:lnTo>
                  <a:pt x="627063" y="2438400"/>
                </a:lnTo>
                <a:lnTo>
                  <a:pt x="608013" y="2474913"/>
                </a:lnTo>
                <a:lnTo>
                  <a:pt x="592138" y="2516188"/>
                </a:lnTo>
                <a:lnTo>
                  <a:pt x="577850" y="2562225"/>
                </a:lnTo>
                <a:lnTo>
                  <a:pt x="566738" y="2614613"/>
                </a:lnTo>
                <a:lnTo>
                  <a:pt x="558800" y="2674938"/>
                </a:lnTo>
                <a:lnTo>
                  <a:pt x="557213" y="2743200"/>
                </a:lnTo>
                <a:lnTo>
                  <a:pt x="558800" y="2811463"/>
                </a:lnTo>
                <a:lnTo>
                  <a:pt x="566738" y="2871788"/>
                </a:lnTo>
                <a:lnTo>
                  <a:pt x="577850" y="2924175"/>
                </a:lnTo>
                <a:lnTo>
                  <a:pt x="592138" y="2970213"/>
                </a:lnTo>
                <a:lnTo>
                  <a:pt x="608013" y="3011488"/>
                </a:lnTo>
                <a:lnTo>
                  <a:pt x="627063" y="3048000"/>
                </a:lnTo>
                <a:lnTo>
                  <a:pt x="646113" y="3086100"/>
                </a:lnTo>
                <a:lnTo>
                  <a:pt x="665163" y="3124200"/>
                </a:lnTo>
                <a:lnTo>
                  <a:pt x="681038" y="3160713"/>
                </a:lnTo>
                <a:lnTo>
                  <a:pt x="696913" y="3201988"/>
                </a:lnTo>
                <a:lnTo>
                  <a:pt x="712788" y="3248025"/>
                </a:lnTo>
                <a:lnTo>
                  <a:pt x="723900" y="3300413"/>
                </a:lnTo>
                <a:lnTo>
                  <a:pt x="730250" y="3360738"/>
                </a:lnTo>
                <a:lnTo>
                  <a:pt x="733425" y="3427413"/>
                </a:lnTo>
                <a:lnTo>
                  <a:pt x="730250" y="3497263"/>
                </a:lnTo>
                <a:lnTo>
                  <a:pt x="723900" y="3557588"/>
                </a:lnTo>
                <a:lnTo>
                  <a:pt x="712788" y="3609975"/>
                </a:lnTo>
                <a:lnTo>
                  <a:pt x="696913" y="3656013"/>
                </a:lnTo>
                <a:lnTo>
                  <a:pt x="681038" y="3697288"/>
                </a:lnTo>
                <a:lnTo>
                  <a:pt x="665163" y="3733800"/>
                </a:lnTo>
                <a:lnTo>
                  <a:pt x="646113" y="3771900"/>
                </a:lnTo>
                <a:lnTo>
                  <a:pt x="627063" y="3810000"/>
                </a:lnTo>
                <a:lnTo>
                  <a:pt x="608013" y="3846513"/>
                </a:lnTo>
                <a:lnTo>
                  <a:pt x="592138" y="3887788"/>
                </a:lnTo>
                <a:lnTo>
                  <a:pt x="577850" y="3933825"/>
                </a:lnTo>
                <a:lnTo>
                  <a:pt x="566738" y="3986213"/>
                </a:lnTo>
                <a:lnTo>
                  <a:pt x="558800" y="4046538"/>
                </a:lnTo>
                <a:lnTo>
                  <a:pt x="557213" y="4114800"/>
                </a:lnTo>
                <a:lnTo>
                  <a:pt x="558800" y="4183063"/>
                </a:lnTo>
                <a:lnTo>
                  <a:pt x="566738" y="4243388"/>
                </a:lnTo>
                <a:lnTo>
                  <a:pt x="577850" y="4295775"/>
                </a:lnTo>
                <a:lnTo>
                  <a:pt x="592138" y="4341813"/>
                </a:lnTo>
                <a:lnTo>
                  <a:pt x="608013" y="4383088"/>
                </a:lnTo>
                <a:lnTo>
                  <a:pt x="627063" y="4419600"/>
                </a:lnTo>
                <a:lnTo>
                  <a:pt x="665163" y="4495800"/>
                </a:lnTo>
                <a:lnTo>
                  <a:pt x="681038" y="4532313"/>
                </a:lnTo>
                <a:lnTo>
                  <a:pt x="696913" y="4573588"/>
                </a:lnTo>
                <a:lnTo>
                  <a:pt x="712788" y="4619625"/>
                </a:lnTo>
                <a:lnTo>
                  <a:pt x="723900" y="4672013"/>
                </a:lnTo>
                <a:lnTo>
                  <a:pt x="730250" y="4732338"/>
                </a:lnTo>
                <a:lnTo>
                  <a:pt x="733425" y="4800600"/>
                </a:lnTo>
                <a:lnTo>
                  <a:pt x="730250" y="4868863"/>
                </a:lnTo>
                <a:lnTo>
                  <a:pt x="723900" y="4929188"/>
                </a:lnTo>
                <a:lnTo>
                  <a:pt x="712788" y="4981575"/>
                </a:lnTo>
                <a:lnTo>
                  <a:pt x="696913" y="5027613"/>
                </a:lnTo>
                <a:lnTo>
                  <a:pt x="681038" y="5068888"/>
                </a:lnTo>
                <a:lnTo>
                  <a:pt x="665163" y="5105400"/>
                </a:lnTo>
                <a:lnTo>
                  <a:pt x="646113" y="5143500"/>
                </a:lnTo>
                <a:lnTo>
                  <a:pt x="627063" y="5181600"/>
                </a:lnTo>
                <a:lnTo>
                  <a:pt x="608013" y="5218113"/>
                </a:lnTo>
                <a:lnTo>
                  <a:pt x="592138" y="5259388"/>
                </a:lnTo>
                <a:lnTo>
                  <a:pt x="577850" y="5305425"/>
                </a:lnTo>
                <a:lnTo>
                  <a:pt x="566738" y="5357813"/>
                </a:lnTo>
                <a:lnTo>
                  <a:pt x="558800" y="5418138"/>
                </a:lnTo>
                <a:lnTo>
                  <a:pt x="557213" y="5486400"/>
                </a:lnTo>
                <a:lnTo>
                  <a:pt x="558800" y="5554663"/>
                </a:lnTo>
                <a:lnTo>
                  <a:pt x="566738" y="5614988"/>
                </a:lnTo>
                <a:lnTo>
                  <a:pt x="577850" y="5667375"/>
                </a:lnTo>
                <a:lnTo>
                  <a:pt x="592138" y="5713413"/>
                </a:lnTo>
                <a:lnTo>
                  <a:pt x="608013" y="5754688"/>
                </a:lnTo>
                <a:lnTo>
                  <a:pt x="627063" y="5791200"/>
                </a:lnTo>
                <a:lnTo>
                  <a:pt x="646113" y="5829300"/>
                </a:lnTo>
                <a:lnTo>
                  <a:pt x="665163" y="5867400"/>
                </a:lnTo>
                <a:lnTo>
                  <a:pt x="681038" y="5903913"/>
                </a:lnTo>
                <a:lnTo>
                  <a:pt x="696913" y="5945188"/>
                </a:lnTo>
                <a:lnTo>
                  <a:pt x="712788" y="5991225"/>
                </a:lnTo>
                <a:lnTo>
                  <a:pt x="723900" y="6043613"/>
                </a:lnTo>
                <a:lnTo>
                  <a:pt x="730250" y="6103938"/>
                </a:lnTo>
                <a:lnTo>
                  <a:pt x="733425" y="6172200"/>
                </a:lnTo>
                <a:lnTo>
                  <a:pt x="730250" y="6240463"/>
                </a:lnTo>
                <a:lnTo>
                  <a:pt x="723900" y="6300788"/>
                </a:lnTo>
                <a:lnTo>
                  <a:pt x="712788" y="6353175"/>
                </a:lnTo>
                <a:lnTo>
                  <a:pt x="696913" y="6399213"/>
                </a:lnTo>
                <a:lnTo>
                  <a:pt x="681038" y="6440488"/>
                </a:lnTo>
                <a:lnTo>
                  <a:pt x="665163" y="6477000"/>
                </a:lnTo>
                <a:lnTo>
                  <a:pt x="646113" y="6515100"/>
                </a:lnTo>
                <a:lnTo>
                  <a:pt x="627063" y="6553200"/>
                </a:lnTo>
                <a:lnTo>
                  <a:pt x="608013" y="6589713"/>
                </a:lnTo>
                <a:lnTo>
                  <a:pt x="592138" y="6630988"/>
                </a:lnTo>
                <a:lnTo>
                  <a:pt x="577850" y="6677025"/>
                </a:lnTo>
                <a:lnTo>
                  <a:pt x="566738" y="6729413"/>
                </a:lnTo>
                <a:lnTo>
                  <a:pt x="558800" y="6789738"/>
                </a:lnTo>
                <a:lnTo>
                  <a:pt x="5572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094C66-7FA2-7694-3D9C-11B92438E5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1889" y="4208462"/>
            <a:ext cx="2068031" cy="2649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4B41C-FB68-FA53-666C-324E55C6310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2015" y="4208462"/>
            <a:ext cx="2066544" cy="2649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57647B-FB73-4463-AED9-CDEAD00505A4}"/>
              </a:ext>
            </a:extLst>
          </p:cNvPr>
          <p:cNvSpPr txBox="1"/>
          <p:nvPr/>
        </p:nvSpPr>
        <p:spPr>
          <a:xfrm>
            <a:off x="7534655" y="2286001"/>
            <a:ext cx="3996410" cy="35935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Alternate leaves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Glossy, dark green, oval to oblong leaves with serrated edges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Large stipules (appear as small leaves at the base of larger leaves)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Thorn and thornless varieties – thorns are often hidden under leaves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Elbows lack of terminal bud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showy, vibrant red, pink, or white flowers that bloom early in spring before the leaves fully appear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Fruit 2” in diameter</a:t>
            </a:r>
          </a:p>
          <a:p>
            <a:pPr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0D28A2-8EA4-4EF0-9056-3BDAA7290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584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9BBD8C9-486F-459C-AC5E-3F2327F2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78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802" y="645105"/>
            <a:ext cx="4339827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Eastern redbud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C5FEBD1-EE60-4C83-8F5E-CEAAAB73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208708-31AF-4650-9258-59429D214783}"/>
              </a:ext>
            </a:extLst>
          </p:cNvPr>
          <p:cNvSpPr txBox="1"/>
          <p:nvPr/>
        </p:nvSpPr>
        <p:spPr>
          <a:xfrm>
            <a:off x="1127761" y="1607127"/>
            <a:ext cx="3865002" cy="50430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Small deciduous tree 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Heart-shaped, alternate leaf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Rick-rack (zig-zag) stem pattern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Reddish purple buds to pink flowers 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Flowers bloom directly on bare branches before the leaves emerge</a:t>
            </a:r>
          </a:p>
          <a:p>
            <a:pPr marL="45720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Produces flat, bean-like seed pods that mature to brown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AA1FB5-625C-FAD6-8C56-4FB016EC92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9227586" y="3472544"/>
            <a:ext cx="3006754" cy="3385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52E46A-E4A5-683B-3B19-6DD3816296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2762" y="4648"/>
            <a:ext cx="3006755" cy="338538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808" y="3472544"/>
            <a:ext cx="3006754" cy="3385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927CB1-5532-4471-AAB5-9A1CE0035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499" y="73199"/>
            <a:ext cx="47625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3093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C811FEC-B903-4113-930C-E92DD47BA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4655" y="382385"/>
            <a:ext cx="3996409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300"/>
              <a:t>rhododendron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EC5D2F-B96B-50B9-2ECD-BC7E01A3FB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533720" y="1"/>
            <a:ext cx="6405701" cy="411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96650B-F133-E26D-3981-37651763B5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721" y="4208462"/>
            <a:ext cx="2057400" cy="2649538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3D02B70-6BDE-40FD-BFD7-F7D739D81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733425" cy="6858000"/>
          </a:xfrm>
          <a:custGeom>
            <a:avLst/>
            <a:gdLst>
              <a:gd name="connsiteX0" fmla="*/ 0 w 733425"/>
              <a:gd name="connsiteY0" fmla="*/ 0 h 6858000"/>
              <a:gd name="connsiteX1" fmla="*/ 557213 w 733425"/>
              <a:gd name="connsiteY1" fmla="*/ 0 h 6858000"/>
              <a:gd name="connsiteX2" fmla="*/ 558800 w 733425"/>
              <a:gd name="connsiteY2" fmla="*/ 68263 h 6858000"/>
              <a:gd name="connsiteX3" fmla="*/ 566738 w 733425"/>
              <a:gd name="connsiteY3" fmla="*/ 128588 h 6858000"/>
              <a:gd name="connsiteX4" fmla="*/ 577850 w 733425"/>
              <a:gd name="connsiteY4" fmla="*/ 180975 h 6858000"/>
              <a:gd name="connsiteX5" fmla="*/ 592138 w 733425"/>
              <a:gd name="connsiteY5" fmla="*/ 227013 h 6858000"/>
              <a:gd name="connsiteX6" fmla="*/ 608013 w 733425"/>
              <a:gd name="connsiteY6" fmla="*/ 268288 h 6858000"/>
              <a:gd name="connsiteX7" fmla="*/ 627063 w 733425"/>
              <a:gd name="connsiteY7" fmla="*/ 304800 h 6858000"/>
              <a:gd name="connsiteX8" fmla="*/ 646113 w 733425"/>
              <a:gd name="connsiteY8" fmla="*/ 342900 h 6858000"/>
              <a:gd name="connsiteX9" fmla="*/ 665163 w 733425"/>
              <a:gd name="connsiteY9" fmla="*/ 381000 h 6858000"/>
              <a:gd name="connsiteX10" fmla="*/ 681038 w 733425"/>
              <a:gd name="connsiteY10" fmla="*/ 417513 h 6858000"/>
              <a:gd name="connsiteX11" fmla="*/ 696913 w 733425"/>
              <a:gd name="connsiteY11" fmla="*/ 458788 h 6858000"/>
              <a:gd name="connsiteX12" fmla="*/ 712788 w 733425"/>
              <a:gd name="connsiteY12" fmla="*/ 504825 h 6858000"/>
              <a:gd name="connsiteX13" fmla="*/ 723900 w 733425"/>
              <a:gd name="connsiteY13" fmla="*/ 557213 h 6858000"/>
              <a:gd name="connsiteX14" fmla="*/ 730250 w 733425"/>
              <a:gd name="connsiteY14" fmla="*/ 617538 h 6858000"/>
              <a:gd name="connsiteX15" fmla="*/ 733425 w 733425"/>
              <a:gd name="connsiteY15" fmla="*/ 685800 h 6858000"/>
              <a:gd name="connsiteX16" fmla="*/ 730250 w 733425"/>
              <a:gd name="connsiteY16" fmla="*/ 754063 h 6858000"/>
              <a:gd name="connsiteX17" fmla="*/ 723900 w 733425"/>
              <a:gd name="connsiteY17" fmla="*/ 814388 h 6858000"/>
              <a:gd name="connsiteX18" fmla="*/ 712788 w 733425"/>
              <a:gd name="connsiteY18" fmla="*/ 866775 h 6858000"/>
              <a:gd name="connsiteX19" fmla="*/ 696913 w 733425"/>
              <a:gd name="connsiteY19" fmla="*/ 912813 h 6858000"/>
              <a:gd name="connsiteX20" fmla="*/ 681038 w 733425"/>
              <a:gd name="connsiteY20" fmla="*/ 954088 h 6858000"/>
              <a:gd name="connsiteX21" fmla="*/ 665163 w 733425"/>
              <a:gd name="connsiteY21" fmla="*/ 990600 h 6858000"/>
              <a:gd name="connsiteX22" fmla="*/ 646113 w 733425"/>
              <a:gd name="connsiteY22" fmla="*/ 1028700 h 6858000"/>
              <a:gd name="connsiteX23" fmla="*/ 627063 w 733425"/>
              <a:gd name="connsiteY23" fmla="*/ 1066800 h 6858000"/>
              <a:gd name="connsiteX24" fmla="*/ 608013 w 733425"/>
              <a:gd name="connsiteY24" fmla="*/ 1103313 h 6858000"/>
              <a:gd name="connsiteX25" fmla="*/ 592138 w 733425"/>
              <a:gd name="connsiteY25" fmla="*/ 1144588 h 6858000"/>
              <a:gd name="connsiteX26" fmla="*/ 577850 w 733425"/>
              <a:gd name="connsiteY26" fmla="*/ 1190625 h 6858000"/>
              <a:gd name="connsiteX27" fmla="*/ 566738 w 733425"/>
              <a:gd name="connsiteY27" fmla="*/ 1243013 h 6858000"/>
              <a:gd name="connsiteX28" fmla="*/ 558800 w 733425"/>
              <a:gd name="connsiteY28" fmla="*/ 1303338 h 6858000"/>
              <a:gd name="connsiteX29" fmla="*/ 557213 w 733425"/>
              <a:gd name="connsiteY29" fmla="*/ 1371600 h 6858000"/>
              <a:gd name="connsiteX30" fmla="*/ 558800 w 733425"/>
              <a:gd name="connsiteY30" fmla="*/ 1439863 h 6858000"/>
              <a:gd name="connsiteX31" fmla="*/ 566738 w 733425"/>
              <a:gd name="connsiteY31" fmla="*/ 1500188 h 6858000"/>
              <a:gd name="connsiteX32" fmla="*/ 577850 w 733425"/>
              <a:gd name="connsiteY32" fmla="*/ 1552575 h 6858000"/>
              <a:gd name="connsiteX33" fmla="*/ 592138 w 733425"/>
              <a:gd name="connsiteY33" fmla="*/ 1598613 h 6858000"/>
              <a:gd name="connsiteX34" fmla="*/ 608013 w 733425"/>
              <a:gd name="connsiteY34" fmla="*/ 1639888 h 6858000"/>
              <a:gd name="connsiteX35" fmla="*/ 627063 w 733425"/>
              <a:gd name="connsiteY35" fmla="*/ 1676400 h 6858000"/>
              <a:gd name="connsiteX36" fmla="*/ 646113 w 733425"/>
              <a:gd name="connsiteY36" fmla="*/ 1714500 h 6858000"/>
              <a:gd name="connsiteX37" fmla="*/ 665163 w 733425"/>
              <a:gd name="connsiteY37" fmla="*/ 1752600 h 6858000"/>
              <a:gd name="connsiteX38" fmla="*/ 681038 w 733425"/>
              <a:gd name="connsiteY38" fmla="*/ 1789113 h 6858000"/>
              <a:gd name="connsiteX39" fmla="*/ 696913 w 733425"/>
              <a:gd name="connsiteY39" fmla="*/ 1830388 h 6858000"/>
              <a:gd name="connsiteX40" fmla="*/ 712788 w 733425"/>
              <a:gd name="connsiteY40" fmla="*/ 1876425 h 6858000"/>
              <a:gd name="connsiteX41" fmla="*/ 723900 w 733425"/>
              <a:gd name="connsiteY41" fmla="*/ 1928813 h 6858000"/>
              <a:gd name="connsiteX42" fmla="*/ 730250 w 733425"/>
              <a:gd name="connsiteY42" fmla="*/ 1989138 h 6858000"/>
              <a:gd name="connsiteX43" fmla="*/ 733425 w 733425"/>
              <a:gd name="connsiteY43" fmla="*/ 2057400 h 6858000"/>
              <a:gd name="connsiteX44" fmla="*/ 730250 w 733425"/>
              <a:gd name="connsiteY44" fmla="*/ 2125663 h 6858000"/>
              <a:gd name="connsiteX45" fmla="*/ 723900 w 733425"/>
              <a:gd name="connsiteY45" fmla="*/ 2185988 h 6858000"/>
              <a:gd name="connsiteX46" fmla="*/ 712788 w 733425"/>
              <a:gd name="connsiteY46" fmla="*/ 2238375 h 6858000"/>
              <a:gd name="connsiteX47" fmla="*/ 696913 w 733425"/>
              <a:gd name="connsiteY47" fmla="*/ 2284413 h 6858000"/>
              <a:gd name="connsiteX48" fmla="*/ 681038 w 733425"/>
              <a:gd name="connsiteY48" fmla="*/ 2325688 h 6858000"/>
              <a:gd name="connsiteX49" fmla="*/ 665163 w 733425"/>
              <a:gd name="connsiteY49" fmla="*/ 2362200 h 6858000"/>
              <a:gd name="connsiteX50" fmla="*/ 646113 w 733425"/>
              <a:gd name="connsiteY50" fmla="*/ 2400300 h 6858000"/>
              <a:gd name="connsiteX51" fmla="*/ 627063 w 733425"/>
              <a:gd name="connsiteY51" fmla="*/ 2438400 h 6858000"/>
              <a:gd name="connsiteX52" fmla="*/ 608013 w 733425"/>
              <a:gd name="connsiteY52" fmla="*/ 2474913 h 6858000"/>
              <a:gd name="connsiteX53" fmla="*/ 592138 w 733425"/>
              <a:gd name="connsiteY53" fmla="*/ 2516188 h 6858000"/>
              <a:gd name="connsiteX54" fmla="*/ 577850 w 733425"/>
              <a:gd name="connsiteY54" fmla="*/ 2562225 h 6858000"/>
              <a:gd name="connsiteX55" fmla="*/ 566738 w 733425"/>
              <a:gd name="connsiteY55" fmla="*/ 2614613 h 6858000"/>
              <a:gd name="connsiteX56" fmla="*/ 558800 w 733425"/>
              <a:gd name="connsiteY56" fmla="*/ 2674938 h 6858000"/>
              <a:gd name="connsiteX57" fmla="*/ 557213 w 733425"/>
              <a:gd name="connsiteY57" fmla="*/ 2743200 h 6858000"/>
              <a:gd name="connsiteX58" fmla="*/ 558800 w 733425"/>
              <a:gd name="connsiteY58" fmla="*/ 2811463 h 6858000"/>
              <a:gd name="connsiteX59" fmla="*/ 566738 w 733425"/>
              <a:gd name="connsiteY59" fmla="*/ 2871788 h 6858000"/>
              <a:gd name="connsiteX60" fmla="*/ 577850 w 733425"/>
              <a:gd name="connsiteY60" fmla="*/ 2924175 h 6858000"/>
              <a:gd name="connsiteX61" fmla="*/ 592138 w 733425"/>
              <a:gd name="connsiteY61" fmla="*/ 2970213 h 6858000"/>
              <a:gd name="connsiteX62" fmla="*/ 608013 w 733425"/>
              <a:gd name="connsiteY62" fmla="*/ 3011488 h 6858000"/>
              <a:gd name="connsiteX63" fmla="*/ 627063 w 733425"/>
              <a:gd name="connsiteY63" fmla="*/ 3048000 h 6858000"/>
              <a:gd name="connsiteX64" fmla="*/ 646113 w 733425"/>
              <a:gd name="connsiteY64" fmla="*/ 3086100 h 6858000"/>
              <a:gd name="connsiteX65" fmla="*/ 665163 w 733425"/>
              <a:gd name="connsiteY65" fmla="*/ 3124200 h 6858000"/>
              <a:gd name="connsiteX66" fmla="*/ 681038 w 733425"/>
              <a:gd name="connsiteY66" fmla="*/ 3160713 h 6858000"/>
              <a:gd name="connsiteX67" fmla="*/ 696913 w 733425"/>
              <a:gd name="connsiteY67" fmla="*/ 3201988 h 6858000"/>
              <a:gd name="connsiteX68" fmla="*/ 712788 w 733425"/>
              <a:gd name="connsiteY68" fmla="*/ 3248025 h 6858000"/>
              <a:gd name="connsiteX69" fmla="*/ 723900 w 733425"/>
              <a:gd name="connsiteY69" fmla="*/ 3300413 h 6858000"/>
              <a:gd name="connsiteX70" fmla="*/ 730250 w 733425"/>
              <a:gd name="connsiteY70" fmla="*/ 3360738 h 6858000"/>
              <a:gd name="connsiteX71" fmla="*/ 733425 w 733425"/>
              <a:gd name="connsiteY71" fmla="*/ 3427413 h 6858000"/>
              <a:gd name="connsiteX72" fmla="*/ 730250 w 733425"/>
              <a:gd name="connsiteY72" fmla="*/ 3497263 h 6858000"/>
              <a:gd name="connsiteX73" fmla="*/ 723900 w 733425"/>
              <a:gd name="connsiteY73" fmla="*/ 3557588 h 6858000"/>
              <a:gd name="connsiteX74" fmla="*/ 712788 w 733425"/>
              <a:gd name="connsiteY74" fmla="*/ 3609975 h 6858000"/>
              <a:gd name="connsiteX75" fmla="*/ 696913 w 733425"/>
              <a:gd name="connsiteY75" fmla="*/ 3656013 h 6858000"/>
              <a:gd name="connsiteX76" fmla="*/ 681038 w 733425"/>
              <a:gd name="connsiteY76" fmla="*/ 3697288 h 6858000"/>
              <a:gd name="connsiteX77" fmla="*/ 665163 w 733425"/>
              <a:gd name="connsiteY77" fmla="*/ 3733800 h 6858000"/>
              <a:gd name="connsiteX78" fmla="*/ 646113 w 733425"/>
              <a:gd name="connsiteY78" fmla="*/ 3771900 h 6858000"/>
              <a:gd name="connsiteX79" fmla="*/ 627063 w 733425"/>
              <a:gd name="connsiteY79" fmla="*/ 3810000 h 6858000"/>
              <a:gd name="connsiteX80" fmla="*/ 608013 w 733425"/>
              <a:gd name="connsiteY80" fmla="*/ 3846513 h 6858000"/>
              <a:gd name="connsiteX81" fmla="*/ 592138 w 733425"/>
              <a:gd name="connsiteY81" fmla="*/ 3887788 h 6858000"/>
              <a:gd name="connsiteX82" fmla="*/ 577850 w 733425"/>
              <a:gd name="connsiteY82" fmla="*/ 3933825 h 6858000"/>
              <a:gd name="connsiteX83" fmla="*/ 566738 w 733425"/>
              <a:gd name="connsiteY83" fmla="*/ 3986213 h 6858000"/>
              <a:gd name="connsiteX84" fmla="*/ 558800 w 733425"/>
              <a:gd name="connsiteY84" fmla="*/ 4046538 h 6858000"/>
              <a:gd name="connsiteX85" fmla="*/ 557213 w 733425"/>
              <a:gd name="connsiteY85" fmla="*/ 4114800 h 6858000"/>
              <a:gd name="connsiteX86" fmla="*/ 558800 w 733425"/>
              <a:gd name="connsiteY86" fmla="*/ 4183063 h 6858000"/>
              <a:gd name="connsiteX87" fmla="*/ 566738 w 733425"/>
              <a:gd name="connsiteY87" fmla="*/ 4243388 h 6858000"/>
              <a:gd name="connsiteX88" fmla="*/ 577850 w 733425"/>
              <a:gd name="connsiteY88" fmla="*/ 4295775 h 6858000"/>
              <a:gd name="connsiteX89" fmla="*/ 592138 w 733425"/>
              <a:gd name="connsiteY89" fmla="*/ 4341813 h 6858000"/>
              <a:gd name="connsiteX90" fmla="*/ 608013 w 733425"/>
              <a:gd name="connsiteY90" fmla="*/ 4383088 h 6858000"/>
              <a:gd name="connsiteX91" fmla="*/ 627063 w 733425"/>
              <a:gd name="connsiteY91" fmla="*/ 4419600 h 6858000"/>
              <a:gd name="connsiteX92" fmla="*/ 665163 w 733425"/>
              <a:gd name="connsiteY92" fmla="*/ 4495800 h 6858000"/>
              <a:gd name="connsiteX93" fmla="*/ 681038 w 733425"/>
              <a:gd name="connsiteY93" fmla="*/ 4532313 h 6858000"/>
              <a:gd name="connsiteX94" fmla="*/ 696913 w 733425"/>
              <a:gd name="connsiteY94" fmla="*/ 4573588 h 6858000"/>
              <a:gd name="connsiteX95" fmla="*/ 712788 w 733425"/>
              <a:gd name="connsiteY95" fmla="*/ 4619625 h 6858000"/>
              <a:gd name="connsiteX96" fmla="*/ 723900 w 733425"/>
              <a:gd name="connsiteY96" fmla="*/ 4672013 h 6858000"/>
              <a:gd name="connsiteX97" fmla="*/ 730250 w 733425"/>
              <a:gd name="connsiteY97" fmla="*/ 4732338 h 6858000"/>
              <a:gd name="connsiteX98" fmla="*/ 733425 w 733425"/>
              <a:gd name="connsiteY98" fmla="*/ 4800600 h 6858000"/>
              <a:gd name="connsiteX99" fmla="*/ 730250 w 733425"/>
              <a:gd name="connsiteY99" fmla="*/ 4868863 h 6858000"/>
              <a:gd name="connsiteX100" fmla="*/ 723900 w 733425"/>
              <a:gd name="connsiteY100" fmla="*/ 4929188 h 6858000"/>
              <a:gd name="connsiteX101" fmla="*/ 712788 w 733425"/>
              <a:gd name="connsiteY101" fmla="*/ 4981575 h 6858000"/>
              <a:gd name="connsiteX102" fmla="*/ 696913 w 733425"/>
              <a:gd name="connsiteY102" fmla="*/ 5027613 h 6858000"/>
              <a:gd name="connsiteX103" fmla="*/ 681038 w 733425"/>
              <a:gd name="connsiteY103" fmla="*/ 5068888 h 6858000"/>
              <a:gd name="connsiteX104" fmla="*/ 665163 w 733425"/>
              <a:gd name="connsiteY104" fmla="*/ 5105400 h 6858000"/>
              <a:gd name="connsiteX105" fmla="*/ 646113 w 733425"/>
              <a:gd name="connsiteY105" fmla="*/ 5143500 h 6858000"/>
              <a:gd name="connsiteX106" fmla="*/ 627063 w 733425"/>
              <a:gd name="connsiteY106" fmla="*/ 5181600 h 6858000"/>
              <a:gd name="connsiteX107" fmla="*/ 608013 w 733425"/>
              <a:gd name="connsiteY107" fmla="*/ 5218113 h 6858000"/>
              <a:gd name="connsiteX108" fmla="*/ 592138 w 733425"/>
              <a:gd name="connsiteY108" fmla="*/ 5259388 h 6858000"/>
              <a:gd name="connsiteX109" fmla="*/ 577850 w 733425"/>
              <a:gd name="connsiteY109" fmla="*/ 5305425 h 6858000"/>
              <a:gd name="connsiteX110" fmla="*/ 566738 w 733425"/>
              <a:gd name="connsiteY110" fmla="*/ 5357813 h 6858000"/>
              <a:gd name="connsiteX111" fmla="*/ 558800 w 733425"/>
              <a:gd name="connsiteY111" fmla="*/ 5418138 h 6858000"/>
              <a:gd name="connsiteX112" fmla="*/ 557213 w 733425"/>
              <a:gd name="connsiteY112" fmla="*/ 5486400 h 6858000"/>
              <a:gd name="connsiteX113" fmla="*/ 558800 w 733425"/>
              <a:gd name="connsiteY113" fmla="*/ 5554663 h 6858000"/>
              <a:gd name="connsiteX114" fmla="*/ 566738 w 733425"/>
              <a:gd name="connsiteY114" fmla="*/ 5614988 h 6858000"/>
              <a:gd name="connsiteX115" fmla="*/ 577850 w 733425"/>
              <a:gd name="connsiteY115" fmla="*/ 5667375 h 6858000"/>
              <a:gd name="connsiteX116" fmla="*/ 592138 w 733425"/>
              <a:gd name="connsiteY116" fmla="*/ 5713413 h 6858000"/>
              <a:gd name="connsiteX117" fmla="*/ 608013 w 733425"/>
              <a:gd name="connsiteY117" fmla="*/ 5754688 h 6858000"/>
              <a:gd name="connsiteX118" fmla="*/ 627063 w 733425"/>
              <a:gd name="connsiteY118" fmla="*/ 5791200 h 6858000"/>
              <a:gd name="connsiteX119" fmla="*/ 646113 w 733425"/>
              <a:gd name="connsiteY119" fmla="*/ 5829300 h 6858000"/>
              <a:gd name="connsiteX120" fmla="*/ 665163 w 733425"/>
              <a:gd name="connsiteY120" fmla="*/ 5867400 h 6858000"/>
              <a:gd name="connsiteX121" fmla="*/ 681038 w 733425"/>
              <a:gd name="connsiteY121" fmla="*/ 5903913 h 6858000"/>
              <a:gd name="connsiteX122" fmla="*/ 696913 w 733425"/>
              <a:gd name="connsiteY122" fmla="*/ 5945188 h 6858000"/>
              <a:gd name="connsiteX123" fmla="*/ 712788 w 733425"/>
              <a:gd name="connsiteY123" fmla="*/ 5991225 h 6858000"/>
              <a:gd name="connsiteX124" fmla="*/ 723900 w 733425"/>
              <a:gd name="connsiteY124" fmla="*/ 6043613 h 6858000"/>
              <a:gd name="connsiteX125" fmla="*/ 730250 w 733425"/>
              <a:gd name="connsiteY125" fmla="*/ 6103938 h 6858000"/>
              <a:gd name="connsiteX126" fmla="*/ 733425 w 733425"/>
              <a:gd name="connsiteY126" fmla="*/ 6172200 h 6858000"/>
              <a:gd name="connsiteX127" fmla="*/ 730250 w 733425"/>
              <a:gd name="connsiteY127" fmla="*/ 6240463 h 6858000"/>
              <a:gd name="connsiteX128" fmla="*/ 723900 w 733425"/>
              <a:gd name="connsiteY128" fmla="*/ 6300788 h 6858000"/>
              <a:gd name="connsiteX129" fmla="*/ 712788 w 733425"/>
              <a:gd name="connsiteY129" fmla="*/ 6353175 h 6858000"/>
              <a:gd name="connsiteX130" fmla="*/ 696913 w 733425"/>
              <a:gd name="connsiteY130" fmla="*/ 6399213 h 6858000"/>
              <a:gd name="connsiteX131" fmla="*/ 681038 w 733425"/>
              <a:gd name="connsiteY131" fmla="*/ 6440488 h 6858000"/>
              <a:gd name="connsiteX132" fmla="*/ 665163 w 733425"/>
              <a:gd name="connsiteY132" fmla="*/ 6477000 h 6858000"/>
              <a:gd name="connsiteX133" fmla="*/ 646113 w 733425"/>
              <a:gd name="connsiteY133" fmla="*/ 6515100 h 6858000"/>
              <a:gd name="connsiteX134" fmla="*/ 627063 w 733425"/>
              <a:gd name="connsiteY134" fmla="*/ 6553200 h 6858000"/>
              <a:gd name="connsiteX135" fmla="*/ 608013 w 733425"/>
              <a:gd name="connsiteY135" fmla="*/ 6589713 h 6858000"/>
              <a:gd name="connsiteX136" fmla="*/ 592138 w 733425"/>
              <a:gd name="connsiteY136" fmla="*/ 6630988 h 6858000"/>
              <a:gd name="connsiteX137" fmla="*/ 577850 w 733425"/>
              <a:gd name="connsiteY137" fmla="*/ 6677025 h 6858000"/>
              <a:gd name="connsiteX138" fmla="*/ 566738 w 733425"/>
              <a:gd name="connsiteY138" fmla="*/ 6729413 h 6858000"/>
              <a:gd name="connsiteX139" fmla="*/ 558800 w 733425"/>
              <a:gd name="connsiteY139" fmla="*/ 6789738 h 6858000"/>
              <a:gd name="connsiteX140" fmla="*/ 557213 w 733425"/>
              <a:gd name="connsiteY140" fmla="*/ 6858000 h 6858000"/>
              <a:gd name="connsiteX141" fmla="*/ 0 w 73342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33425" h="6858000">
                <a:moveTo>
                  <a:pt x="0" y="0"/>
                </a:moveTo>
                <a:lnTo>
                  <a:pt x="557213" y="0"/>
                </a:lnTo>
                <a:lnTo>
                  <a:pt x="558800" y="68263"/>
                </a:lnTo>
                <a:lnTo>
                  <a:pt x="566738" y="128588"/>
                </a:lnTo>
                <a:lnTo>
                  <a:pt x="577850" y="180975"/>
                </a:lnTo>
                <a:lnTo>
                  <a:pt x="592138" y="227013"/>
                </a:lnTo>
                <a:lnTo>
                  <a:pt x="608013" y="268288"/>
                </a:lnTo>
                <a:lnTo>
                  <a:pt x="627063" y="304800"/>
                </a:lnTo>
                <a:lnTo>
                  <a:pt x="646113" y="342900"/>
                </a:lnTo>
                <a:lnTo>
                  <a:pt x="665163" y="381000"/>
                </a:lnTo>
                <a:lnTo>
                  <a:pt x="681038" y="417513"/>
                </a:lnTo>
                <a:lnTo>
                  <a:pt x="696913" y="458788"/>
                </a:lnTo>
                <a:lnTo>
                  <a:pt x="712788" y="504825"/>
                </a:lnTo>
                <a:lnTo>
                  <a:pt x="723900" y="557213"/>
                </a:lnTo>
                <a:lnTo>
                  <a:pt x="730250" y="617538"/>
                </a:lnTo>
                <a:lnTo>
                  <a:pt x="733425" y="685800"/>
                </a:lnTo>
                <a:lnTo>
                  <a:pt x="730250" y="754063"/>
                </a:lnTo>
                <a:lnTo>
                  <a:pt x="723900" y="814388"/>
                </a:lnTo>
                <a:lnTo>
                  <a:pt x="712788" y="866775"/>
                </a:lnTo>
                <a:lnTo>
                  <a:pt x="696913" y="912813"/>
                </a:lnTo>
                <a:lnTo>
                  <a:pt x="681038" y="954088"/>
                </a:lnTo>
                <a:lnTo>
                  <a:pt x="665163" y="990600"/>
                </a:lnTo>
                <a:lnTo>
                  <a:pt x="646113" y="1028700"/>
                </a:lnTo>
                <a:lnTo>
                  <a:pt x="627063" y="1066800"/>
                </a:lnTo>
                <a:lnTo>
                  <a:pt x="608013" y="1103313"/>
                </a:lnTo>
                <a:lnTo>
                  <a:pt x="592138" y="1144588"/>
                </a:lnTo>
                <a:lnTo>
                  <a:pt x="577850" y="1190625"/>
                </a:lnTo>
                <a:lnTo>
                  <a:pt x="566738" y="1243013"/>
                </a:lnTo>
                <a:lnTo>
                  <a:pt x="558800" y="1303338"/>
                </a:lnTo>
                <a:lnTo>
                  <a:pt x="557213" y="1371600"/>
                </a:lnTo>
                <a:lnTo>
                  <a:pt x="558800" y="1439863"/>
                </a:lnTo>
                <a:lnTo>
                  <a:pt x="566738" y="1500188"/>
                </a:lnTo>
                <a:lnTo>
                  <a:pt x="577850" y="1552575"/>
                </a:lnTo>
                <a:lnTo>
                  <a:pt x="592138" y="1598613"/>
                </a:lnTo>
                <a:lnTo>
                  <a:pt x="608013" y="1639888"/>
                </a:lnTo>
                <a:lnTo>
                  <a:pt x="627063" y="1676400"/>
                </a:lnTo>
                <a:lnTo>
                  <a:pt x="646113" y="1714500"/>
                </a:lnTo>
                <a:lnTo>
                  <a:pt x="665163" y="1752600"/>
                </a:lnTo>
                <a:lnTo>
                  <a:pt x="681038" y="1789113"/>
                </a:lnTo>
                <a:lnTo>
                  <a:pt x="696913" y="1830388"/>
                </a:lnTo>
                <a:lnTo>
                  <a:pt x="712788" y="1876425"/>
                </a:lnTo>
                <a:lnTo>
                  <a:pt x="723900" y="1928813"/>
                </a:lnTo>
                <a:lnTo>
                  <a:pt x="730250" y="1989138"/>
                </a:lnTo>
                <a:lnTo>
                  <a:pt x="733425" y="2057400"/>
                </a:lnTo>
                <a:lnTo>
                  <a:pt x="730250" y="2125663"/>
                </a:lnTo>
                <a:lnTo>
                  <a:pt x="723900" y="2185988"/>
                </a:lnTo>
                <a:lnTo>
                  <a:pt x="712788" y="2238375"/>
                </a:lnTo>
                <a:lnTo>
                  <a:pt x="696913" y="2284413"/>
                </a:lnTo>
                <a:lnTo>
                  <a:pt x="681038" y="2325688"/>
                </a:lnTo>
                <a:lnTo>
                  <a:pt x="665163" y="2362200"/>
                </a:lnTo>
                <a:lnTo>
                  <a:pt x="646113" y="2400300"/>
                </a:lnTo>
                <a:lnTo>
                  <a:pt x="627063" y="2438400"/>
                </a:lnTo>
                <a:lnTo>
                  <a:pt x="608013" y="2474913"/>
                </a:lnTo>
                <a:lnTo>
                  <a:pt x="592138" y="2516188"/>
                </a:lnTo>
                <a:lnTo>
                  <a:pt x="577850" y="2562225"/>
                </a:lnTo>
                <a:lnTo>
                  <a:pt x="566738" y="2614613"/>
                </a:lnTo>
                <a:lnTo>
                  <a:pt x="558800" y="2674938"/>
                </a:lnTo>
                <a:lnTo>
                  <a:pt x="557213" y="2743200"/>
                </a:lnTo>
                <a:lnTo>
                  <a:pt x="558800" y="2811463"/>
                </a:lnTo>
                <a:lnTo>
                  <a:pt x="566738" y="2871788"/>
                </a:lnTo>
                <a:lnTo>
                  <a:pt x="577850" y="2924175"/>
                </a:lnTo>
                <a:lnTo>
                  <a:pt x="592138" y="2970213"/>
                </a:lnTo>
                <a:lnTo>
                  <a:pt x="608013" y="3011488"/>
                </a:lnTo>
                <a:lnTo>
                  <a:pt x="627063" y="3048000"/>
                </a:lnTo>
                <a:lnTo>
                  <a:pt x="646113" y="3086100"/>
                </a:lnTo>
                <a:lnTo>
                  <a:pt x="665163" y="3124200"/>
                </a:lnTo>
                <a:lnTo>
                  <a:pt x="681038" y="3160713"/>
                </a:lnTo>
                <a:lnTo>
                  <a:pt x="696913" y="3201988"/>
                </a:lnTo>
                <a:lnTo>
                  <a:pt x="712788" y="3248025"/>
                </a:lnTo>
                <a:lnTo>
                  <a:pt x="723900" y="3300413"/>
                </a:lnTo>
                <a:lnTo>
                  <a:pt x="730250" y="3360738"/>
                </a:lnTo>
                <a:lnTo>
                  <a:pt x="733425" y="3427413"/>
                </a:lnTo>
                <a:lnTo>
                  <a:pt x="730250" y="3497263"/>
                </a:lnTo>
                <a:lnTo>
                  <a:pt x="723900" y="3557588"/>
                </a:lnTo>
                <a:lnTo>
                  <a:pt x="712788" y="3609975"/>
                </a:lnTo>
                <a:lnTo>
                  <a:pt x="696913" y="3656013"/>
                </a:lnTo>
                <a:lnTo>
                  <a:pt x="681038" y="3697288"/>
                </a:lnTo>
                <a:lnTo>
                  <a:pt x="665163" y="3733800"/>
                </a:lnTo>
                <a:lnTo>
                  <a:pt x="646113" y="3771900"/>
                </a:lnTo>
                <a:lnTo>
                  <a:pt x="627063" y="3810000"/>
                </a:lnTo>
                <a:lnTo>
                  <a:pt x="608013" y="3846513"/>
                </a:lnTo>
                <a:lnTo>
                  <a:pt x="592138" y="3887788"/>
                </a:lnTo>
                <a:lnTo>
                  <a:pt x="577850" y="3933825"/>
                </a:lnTo>
                <a:lnTo>
                  <a:pt x="566738" y="3986213"/>
                </a:lnTo>
                <a:lnTo>
                  <a:pt x="558800" y="4046538"/>
                </a:lnTo>
                <a:lnTo>
                  <a:pt x="557213" y="4114800"/>
                </a:lnTo>
                <a:lnTo>
                  <a:pt x="558800" y="4183063"/>
                </a:lnTo>
                <a:lnTo>
                  <a:pt x="566738" y="4243388"/>
                </a:lnTo>
                <a:lnTo>
                  <a:pt x="577850" y="4295775"/>
                </a:lnTo>
                <a:lnTo>
                  <a:pt x="592138" y="4341813"/>
                </a:lnTo>
                <a:lnTo>
                  <a:pt x="608013" y="4383088"/>
                </a:lnTo>
                <a:lnTo>
                  <a:pt x="627063" y="4419600"/>
                </a:lnTo>
                <a:lnTo>
                  <a:pt x="665163" y="4495800"/>
                </a:lnTo>
                <a:lnTo>
                  <a:pt x="681038" y="4532313"/>
                </a:lnTo>
                <a:lnTo>
                  <a:pt x="696913" y="4573588"/>
                </a:lnTo>
                <a:lnTo>
                  <a:pt x="712788" y="4619625"/>
                </a:lnTo>
                <a:lnTo>
                  <a:pt x="723900" y="4672013"/>
                </a:lnTo>
                <a:lnTo>
                  <a:pt x="730250" y="4732338"/>
                </a:lnTo>
                <a:lnTo>
                  <a:pt x="733425" y="4800600"/>
                </a:lnTo>
                <a:lnTo>
                  <a:pt x="730250" y="4868863"/>
                </a:lnTo>
                <a:lnTo>
                  <a:pt x="723900" y="4929188"/>
                </a:lnTo>
                <a:lnTo>
                  <a:pt x="712788" y="4981575"/>
                </a:lnTo>
                <a:lnTo>
                  <a:pt x="696913" y="5027613"/>
                </a:lnTo>
                <a:lnTo>
                  <a:pt x="681038" y="5068888"/>
                </a:lnTo>
                <a:lnTo>
                  <a:pt x="665163" y="5105400"/>
                </a:lnTo>
                <a:lnTo>
                  <a:pt x="646113" y="5143500"/>
                </a:lnTo>
                <a:lnTo>
                  <a:pt x="627063" y="5181600"/>
                </a:lnTo>
                <a:lnTo>
                  <a:pt x="608013" y="5218113"/>
                </a:lnTo>
                <a:lnTo>
                  <a:pt x="592138" y="5259388"/>
                </a:lnTo>
                <a:lnTo>
                  <a:pt x="577850" y="5305425"/>
                </a:lnTo>
                <a:lnTo>
                  <a:pt x="566738" y="5357813"/>
                </a:lnTo>
                <a:lnTo>
                  <a:pt x="558800" y="5418138"/>
                </a:lnTo>
                <a:lnTo>
                  <a:pt x="557213" y="5486400"/>
                </a:lnTo>
                <a:lnTo>
                  <a:pt x="558800" y="5554663"/>
                </a:lnTo>
                <a:lnTo>
                  <a:pt x="566738" y="5614988"/>
                </a:lnTo>
                <a:lnTo>
                  <a:pt x="577850" y="5667375"/>
                </a:lnTo>
                <a:lnTo>
                  <a:pt x="592138" y="5713413"/>
                </a:lnTo>
                <a:lnTo>
                  <a:pt x="608013" y="5754688"/>
                </a:lnTo>
                <a:lnTo>
                  <a:pt x="627063" y="5791200"/>
                </a:lnTo>
                <a:lnTo>
                  <a:pt x="646113" y="5829300"/>
                </a:lnTo>
                <a:lnTo>
                  <a:pt x="665163" y="5867400"/>
                </a:lnTo>
                <a:lnTo>
                  <a:pt x="681038" y="5903913"/>
                </a:lnTo>
                <a:lnTo>
                  <a:pt x="696913" y="5945188"/>
                </a:lnTo>
                <a:lnTo>
                  <a:pt x="712788" y="5991225"/>
                </a:lnTo>
                <a:lnTo>
                  <a:pt x="723900" y="6043613"/>
                </a:lnTo>
                <a:lnTo>
                  <a:pt x="730250" y="6103938"/>
                </a:lnTo>
                <a:lnTo>
                  <a:pt x="733425" y="6172200"/>
                </a:lnTo>
                <a:lnTo>
                  <a:pt x="730250" y="6240463"/>
                </a:lnTo>
                <a:lnTo>
                  <a:pt x="723900" y="6300788"/>
                </a:lnTo>
                <a:lnTo>
                  <a:pt x="712788" y="6353175"/>
                </a:lnTo>
                <a:lnTo>
                  <a:pt x="696913" y="6399213"/>
                </a:lnTo>
                <a:lnTo>
                  <a:pt x="681038" y="6440488"/>
                </a:lnTo>
                <a:lnTo>
                  <a:pt x="665163" y="6477000"/>
                </a:lnTo>
                <a:lnTo>
                  <a:pt x="646113" y="6515100"/>
                </a:lnTo>
                <a:lnTo>
                  <a:pt x="627063" y="6553200"/>
                </a:lnTo>
                <a:lnTo>
                  <a:pt x="608013" y="6589713"/>
                </a:lnTo>
                <a:lnTo>
                  <a:pt x="592138" y="6630988"/>
                </a:lnTo>
                <a:lnTo>
                  <a:pt x="577850" y="6677025"/>
                </a:lnTo>
                <a:lnTo>
                  <a:pt x="566738" y="6729413"/>
                </a:lnTo>
                <a:lnTo>
                  <a:pt x="558800" y="6789738"/>
                </a:lnTo>
                <a:lnTo>
                  <a:pt x="5572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61869-CF2F-E3CB-0D02-937879D15D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>
            <a:off x="2701889" y="4208462"/>
            <a:ext cx="2068031" cy="264953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2015" y="4208462"/>
            <a:ext cx="2066544" cy="2649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295A53-656A-485F-97E9-92666190F283}"/>
              </a:ext>
            </a:extLst>
          </p:cNvPr>
          <p:cNvSpPr txBox="1"/>
          <p:nvPr/>
        </p:nvSpPr>
        <p:spPr>
          <a:xfrm>
            <a:off x="7534655" y="2286001"/>
            <a:ext cx="3996410" cy="35935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Evergreen shrub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Alternate, simple leaf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Oblong leaves almost in whorls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Dark green almost glossy above, paler below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Leaves are long and leathery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growth grows more upright where older leaves cup downward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Gray-brown bark that develops fine scales with age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Flower buds are cone or scale like in appearance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0D28A2-8EA4-4EF0-9056-3BDAA7290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296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C811FEC-B903-4113-930C-E92DD47BA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4655" y="382385"/>
            <a:ext cx="3996409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Landscape rose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944D24-4248-4462-A7F6-A52882987C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533720" y="1"/>
            <a:ext cx="6405701" cy="411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131EC8-08D2-A440-4A97-CA2CF7046C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533721" y="4208462"/>
            <a:ext cx="2057400" cy="2649538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3D02B70-6BDE-40FD-BFD7-F7D739D81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733425" cy="6858000"/>
          </a:xfrm>
          <a:custGeom>
            <a:avLst/>
            <a:gdLst>
              <a:gd name="connsiteX0" fmla="*/ 0 w 733425"/>
              <a:gd name="connsiteY0" fmla="*/ 0 h 6858000"/>
              <a:gd name="connsiteX1" fmla="*/ 557213 w 733425"/>
              <a:gd name="connsiteY1" fmla="*/ 0 h 6858000"/>
              <a:gd name="connsiteX2" fmla="*/ 558800 w 733425"/>
              <a:gd name="connsiteY2" fmla="*/ 68263 h 6858000"/>
              <a:gd name="connsiteX3" fmla="*/ 566738 w 733425"/>
              <a:gd name="connsiteY3" fmla="*/ 128588 h 6858000"/>
              <a:gd name="connsiteX4" fmla="*/ 577850 w 733425"/>
              <a:gd name="connsiteY4" fmla="*/ 180975 h 6858000"/>
              <a:gd name="connsiteX5" fmla="*/ 592138 w 733425"/>
              <a:gd name="connsiteY5" fmla="*/ 227013 h 6858000"/>
              <a:gd name="connsiteX6" fmla="*/ 608013 w 733425"/>
              <a:gd name="connsiteY6" fmla="*/ 268288 h 6858000"/>
              <a:gd name="connsiteX7" fmla="*/ 627063 w 733425"/>
              <a:gd name="connsiteY7" fmla="*/ 304800 h 6858000"/>
              <a:gd name="connsiteX8" fmla="*/ 646113 w 733425"/>
              <a:gd name="connsiteY8" fmla="*/ 342900 h 6858000"/>
              <a:gd name="connsiteX9" fmla="*/ 665163 w 733425"/>
              <a:gd name="connsiteY9" fmla="*/ 381000 h 6858000"/>
              <a:gd name="connsiteX10" fmla="*/ 681038 w 733425"/>
              <a:gd name="connsiteY10" fmla="*/ 417513 h 6858000"/>
              <a:gd name="connsiteX11" fmla="*/ 696913 w 733425"/>
              <a:gd name="connsiteY11" fmla="*/ 458788 h 6858000"/>
              <a:gd name="connsiteX12" fmla="*/ 712788 w 733425"/>
              <a:gd name="connsiteY12" fmla="*/ 504825 h 6858000"/>
              <a:gd name="connsiteX13" fmla="*/ 723900 w 733425"/>
              <a:gd name="connsiteY13" fmla="*/ 557213 h 6858000"/>
              <a:gd name="connsiteX14" fmla="*/ 730250 w 733425"/>
              <a:gd name="connsiteY14" fmla="*/ 617538 h 6858000"/>
              <a:gd name="connsiteX15" fmla="*/ 733425 w 733425"/>
              <a:gd name="connsiteY15" fmla="*/ 685800 h 6858000"/>
              <a:gd name="connsiteX16" fmla="*/ 730250 w 733425"/>
              <a:gd name="connsiteY16" fmla="*/ 754063 h 6858000"/>
              <a:gd name="connsiteX17" fmla="*/ 723900 w 733425"/>
              <a:gd name="connsiteY17" fmla="*/ 814388 h 6858000"/>
              <a:gd name="connsiteX18" fmla="*/ 712788 w 733425"/>
              <a:gd name="connsiteY18" fmla="*/ 866775 h 6858000"/>
              <a:gd name="connsiteX19" fmla="*/ 696913 w 733425"/>
              <a:gd name="connsiteY19" fmla="*/ 912813 h 6858000"/>
              <a:gd name="connsiteX20" fmla="*/ 681038 w 733425"/>
              <a:gd name="connsiteY20" fmla="*/ 954088 h 6858000"/>
              <a:gd name="connsiteX21" fmla="*/ 665163 w 733425"/>
              <a:gd name="connsiteY21" fmla="*/ 990600 h 6858000"/>
              <a:gd name="connsiteX22" fmla="*/ 646113 w 733425"/>
              <a:gd name="connsiteY22" fmla="*/ 1028700 h 6858000"/>
              <a:gd name="connsiteX23" fmla="*/ 627063 w 733425"/>
              <a:gd name="connsiteY23" fmla="*/ 1066800 h 6858000"/>
              <a:gd name="connsiteX24" fmla="*/ 608013 w 733425"/>
              <a:gd name="connsiteY24" fmla="*/ 1103313 h 6858000"/>
              <a:gd name="connsiteX25" fmla="*/ 592138 w 733425"/>
              <a:gd name="connsiteY25" fmla="*/ 1144588 h 6858000"/>
              <a:gd name="connsiteX26" fmla="*/ 577850 w 733425"/>
              <a:gd name="connsiteY26" fmla="*/ 1190625 h 6858000"/>
              <a:gd name="connsiteX27" fmla="*/ 566738 w 733425"/>
              <a:gd name="connsiteY27" fmla="*/ 1243013 h 6858000"/>
              <a:gd name="connsiteX28" fmla="*/ 558800 w 733425"/>
              <a:gd name="connsiteY28" fmla="*/ 1303338 h 6858000"/>
              <a:gd name="connsiteX29" fmla="*/ 557213 w 733425"/>
              <a:gd name="connsiteY29" fmla="*/ 1371600 h 6858000"/>
              <a:gd name="connsiteX30" fmla="*/ 558800 w 733425"/>
              <a:gd name="connsiteY30" fmla="*/ 1439863 h 6858000"/>
              <a:gd name="connsiteX31" fmla="*/ 566738 w 733425"/>
              <a:gd name="connsiteY31" fmla="*/ 1500188 h 6858000"/>
              <a:gd name="connsiteX32" fmla="*/ 577850 w 733425"/>
              <a:gd name="connsiteY32" fmla="*/ 1552575 h 6858000"/>
              <a:gd name="connsiteX33" fmla="*/ 592138 w 733425"/>
              <a:gd name="connsiteY33" fmla="*/ 1598613 h 6858000"/>
              <a:gd name="connsiteX34" fmla="*/ 608013 w 733425"/>
              <a:gd name="connsiteY34" fmla="*/ 1639888 h 6858000"/>
              <a:gd name="connsiteX35" fmla="*/ 627063 w 733425"/>
              <a:gd name="connsiteY35" fmla="*/ 1676400 h 6858000"/>
              <a:gd name="connsiteX36" fmla="*/ 646113 w 733425"/>
              <a:gd name="connsiteY36" fmla="*/ 1714500 h 6858000"/>
              <a:gd name="connsiteX37" fmla="*/ 665163 w 733425"/>
              <a:gd name="connsiteY37" fmla="*/ 1752600 h 6858000"/>
              <a:gd name="connsiteX38" fmla="*/ 681038 w 733425"/>
              <a:gd name="connsiteY38" fmla="*/ 1789113 h 6858000"/>
              <a:gd name="connsiteX39" fmla="*/ 696913 w 733425"/>
              <a:gd name="connsiteY39" fmla="*/ 1830388 h 6858000"/>
              <a:gd name="connsiteX40" fmla="*/ 712788 w 733425"/>
              <a:gd name="connsiteY40" fmla="*/ 1876425 h 6858000"/>
              <a:gd name="connsiteX41" fmla="*/ 723900 w 733425"/>
              <a:gd name="connsiteY41" fmla="*/ 1928813 h 6858000"/>
              <a:gd name="connsiteX42" fmla="*/ 730250 w 733425"/>
              <a:gd name="connsiteY42" fmla="*/ 1989138 h 6858000"/>
              <a:gd name="connsiteX43" fmla="*/ 733425 w 733425"/>
              <a:gd name="connsiteY43" fmla="*/ 2057400 h 6858000"/>
              <a:gd name="connsiteX44" fmla="*/ 730250 w 733425"/>
              <a:gd name="connsiteY44" fmla="*/ 2125663 h 6858000"/>
              <a:gd name="connsiteX45" fmla="*/ 723900 w 733425"/>
              <a:gd name="connsiteY45" fmla="*/ 2185988 h 6858000"/>
              <a:gd name="connsiteX46" fmla="*/ 712788 w 733425"/>
              <a:gd name="connsiteY46" fmla="*/ 2238375 h 6858000"/>
              <a:gd name="connsiteX47" fmla="*/ 696913 w 733425"/>
              <a:gd name="connsiteY47" fmla="*/ 2284413 h 6858000"/>
              <a:gd name="connsiteX48" fmla="*/ 681038 w 733425"/>
              <a:gd name="connsiteY48" fmla="*/ 2325688 h 6858000"/>
              <a:gd name="connsiteX49" fmla="*/ 665163 w 733425"/>
              <a:gd name="connsiteY49" fmla="*/ 2362200 h 6858000"/>
              <a:gd name="connsiteX50" fmla="*/ 646113 w 733425"/>
              <a:gd name="connsiteY50" fmla="*/ 2400300 h 6858000"/>
              <a:gd name="connsiteX51" fmla="*/ 627063 w 733425"/>
              <a:gd name="connsiteY51" fmla="*/ 2438400 h 6858000"/>
              <a:gd name="connsiteX52" fmla="*/ 608013 w 733425"/>
              <a:gd name="connsiteY52" fmla="*/ 2474913 h 6858000"/>
              <a:gd name="connsiteX53" fmla="*/ 592138 w 733425"/>
              <a:gd name="connsiteY53" fmla="*/ 2516188 h 6858000"/>
              <a:gd name="connsiteX54" fmla="*/ 577850 w 733425"/>
              <a:gd name="connsiteY54" fmla="*/ 2562225 h 6858000"/>
              <a:gd name="connsiteX55" fmla="*/ 566738 w 733425"/>
              <a:gd name="connsiteY55" fmla="*/ 2614613 h 6858000"/>
              <a:gd name="connsiteX56" fmla="*/ 558800 w 733425"/>
              <a:gd name="connsiteY56" fmla="*/ 2674938 h 6858000"/>
              <a:gd name="connsiteX57" fmla="*/ 557213 w 733425"/>
              <a:gd name="connsiteY57" fmla="*/ 2743200 h 6858000"/>
              <a:gd name="connsiteX58" fmla="*/ 558800 w 733425"/>
              <a:gd name="connsiteY58" fmla="*/ 2811463 h 6858000"/>
              <a:gd name="connsiteX59" fmla="*/ 566738 w 733425"/>
              <a:gd name="connsiteY59" fmla="*/ 2871788 h 6858000"/>
              <a:gd name="connsiteX60" fmla="*/ 577850 w 733425"/>
              <a:gd name="connsiteY60" fmla="*/ 2924175 h 6858000"/>
              <a:gd name="connsiteX61" fmla="*/ 592138 w 733425"/>
              <a:gd name="connsiteY61" fmla="*/ 2970213 h 6858000"/>
              <a:gd name="connsiteX62" fmla="*/ 608013 w 733425"/>
              <a:gd name="connsiteY62" fmla="*/ 3011488 h 6858000"/>
              <a:gd name="connsiteX63" fmla="*/ 627063 w 733425"/>
              <a:gd name="connsiteY63" fmla="*/ 3048000 h 6858000"/>
              <a:gd name="connsiteX64" fmla="*/ 646113 w 733425"/>
              <a:gd name="connsiteY64" fmla="*/ 3086100 h 6858000"/>
              <a:gd name="connsiteX65" fmla="*/ 665163 w 733425"/>
              <a:gd name="connsiteY65" fmla="*/ 3124200 h 6858000"/>
              <a:gd name="connsiteX66" fmla="*/ 681038 w 733425"/>
              <a:gd name="connsiteY66" fmla="*/ 3160713 h 6858000"/>
              <a:gd name="connsiteX67" fmla="*/ 696913 w 733425"/>
              <a:gd name="connsiteY67" fmla="*/ 3201988 h 6858000"/>
              <a:gd name="connsiteX68" fmla="*/ 712788 w 733425"/>
              <a:gd name="connsiteY68" fmla="*/ 3248025 h 6858000"/>
              <a:gd name="connsiteX69" fmla="*/ 723900 w 733425"/>
              <a:gd name="connsiteY69" fmla="*/ 3300413 h 6858000"/>
              <a:gd name="connsiteX70" fmla="*/ 730250 w 733425"/>
              <a:gd name="connsiteY70" fmla="*/ 3360738 h 6858000"/>
              <a:gd name="connsiteX71" fmla="*/ 733425 w 733425"/>
              <a:gd name="connsiteY71" fmla="*/ 3427413 h 6858000"/>
              <a:gd name="connsiteX72" fmla="*/ 730250 w 733425"/>
              <a:gd name="connsiteY72" fmla="*/ 3497263 h 6858000"/>
              <a:gd name="connsiteX73" fmla="*/ 723900 w 733425"/>
              <a:gd name="connsiteY73" fmla="*/ 3557588 h 6858000"/>
              <a:gd name="connsiteX74" fmla="*/ 712788 w 733425"/>
              <a:gd name="connsiteY74" fmla="*/ 3609975 h 6858000"/>
              <a:gd name="connsiteX75" fmla="*/ 696913 w 733425"/>
              <a:gd name="connsiteY75" fmla="*/ 3656013 h 6858000"/>
              <a:gd name="connsiteX76" fmla="*/ 681038 w 733425"/>
              <a:gd name="connsiteY76" fmla="*/ 3697288 h 6858000"/>
              <a:gd name="connsiteX77" fmla="*/ 665163 w 733425"/>
              <a:gd name="connsiteY77" fmla="*/ 3733800 h 6858000"/>
              <a:gd name="connsiteX78" fmla="*/ 646113 w 733425"/>
              <a:gd name="connsiteY78" fmla="*/ 3771900 h 6858000"/>
              <a:gd name="connsiteX79" fmla="*/ 627063 w 733425"/>
              <a:gd name="connsiteY79" fmla="*/ 3810000 h 6858000"/>
              <a:gd name="connsiteX80" fmla="*/ 608013 w 733425"/>
              <a:gd name="connsiteY80" fmla="*/ 3846513 h 6858000"/>
              <a:gd name="connsiteX81" fmla="*/ 592138 w 733425"/>
              <a:gd name="connsiteY81" fmla="*/ 3887788 h 6858000"/>
              <a:gd name="connsiteX82" fmla="*/ 577850 w 733425"/>
              <a:gd name="connsiteY82" fmla="*/ 3933825 h 6858000"/>
              <a:gd name="connsiteX83" fmla="*/ 566738 w 733425"/>
              <a:gd name="connsiteY83" fmla="*/ 3986213 h 6858000"/>
              <a:gd name="connsiteX84" fmla="*/ 558800 w 733425"/>
              <a:gd name="connsiteY84" fmla="*/ 4046538 h 6858000"/>
              <a:gd name="connsiteX85" fmla="*/ 557213 w 733425"/>
              <a:gd name="connsiteY85" fmla="*/ 4114800 h 6858000"/>
              <a:gd name="connsiteX86" fmla="*/ 558800 w 733425"/>
              <a:gd name="connsiteY86" fmla="*/ 4183063 h 6858000"/>
              <a:gd name="connsiteX87" fmla="*/ 566738 w 733425"/>
              <a:gd name="connsiteY87" fmla="*/ 4243388 h 6858000"/>
              <a:gd name="connsiteX88" fmla="*/ 577850 w 733425"/>
              <a:gd name="connsiteY88" fmla="*/ 4295775 h 6858000"/>
              <a:gd name="connsiteX89" fmla="*/ 592138 w 733425"/>
              <a:gd name="connsiteY89" fmla="*/ 4341813 h 6858000"/>
              <a:gd name="connsiteX90" fmla="*/ 608013 w 733425"/>
              <a:gd name="connsiteY90" fmla="*/ 4383088 h 6858000"/>
              <a:gd name="connsiteX91" fmla="*/ 627063 w 733425"/>
              <a:gd name="connsiteY91" fmla="*/ 4419600 h 6858000"/>
              <a:gd name="connsiteX92" fmla="*/ 665163 w 733425"/>
              <a:gd name="connsiteY92" fmla="*/ 4495800 h 6858000"/>
              <a:gd name="connsiteX93" fmla="*/ 681038 w 733425"/>
              <a:gd name="connsiteY93" fmla="*/ 4532313 h 6858000"/>
              <a:gd name="connsiteX94" fmla="*/ 696913 w 733425"/>
              <a:gd name="connsiteY94" fmla="*/ 4573588 h 6858000"/>
              <a:gd name="connsiteX95" fmla="*/ 712788 w 733425"/>
              <a:gd name="connsiteY95" fmla="*/ 4619625 h 6858000"/>
              <a:gd name="connsiteX96" fmla="*/ 723900 w 733425"/>
              <a:gd name="connsiteY96" fmla="*/ 4672013 h 6858000"/>
              <a:gd name="connsiteX97" fmla="*/ 730250 w 733425"/>
              <a:gd name="connsiteY97" fmla="*/ 4732338 h 6858000"/>
              <a:gd name="connsiteX98" fmla="*/ 733425 w 733425"/>
              <a:gd name="connsiteY98" fmla="*/ 4800600 h 6858000"/>
              <a:gd name="connsiteX99" fmla="*/ 730250 w 733425"/>
              <a:gd name="connsiteY99" fmla="*/ 4868863 h 6858000"/>
              <a:gd name="connsiteX100" fmla="*/ 723900 w 733425"/>
              <a:gd name="connsiteY100" fmla="*/ 4929188 h 6858000"/>
              <a:gd name="connsiteX101" fmla="*/ 712788 w 733425"/>
              <a:gd name="connsiteY101" fmla="*/ 4981575 h 6858000"/>
              <a:gd name="connsiteX102" fmla="*/ 696913 w 733425"/>
              <a:gd name="connsiteY102" fmla="*/ 5027613 h 6858000"/>
              <a:gd name="connsiteX103" fmla="*/ 681038 w 733425"/>
              <a:gd name="connsiteY103" fmla="*/ 5068888 h 6858000"/>
              <a:gd name="connsiteX104" fmla="*/ 665163 w 733425"/>
              <a:gd name="connsiteY104" fmla="*/ 5105400 h 6858000"/>
              <a:gd name="connsiteX105" fmla="*/ 646113 w 733425"/>
              <a:gd name="connsiteY105" fmla="*/ 5143500 h 6858000"/>
              <a:gd name="connsiteX106" fmla="*/ 627063 w 733425"/>
              <a:gd name="connsiteY106" fmla="*/ 5181600 h 6858000"/>
              <a:gd name="connsiteX107" fmla="*/ 608013 w 733425"/>
              <a:gd name="connsiteY107" fmla="*/ 5218113 h 6858000"/>
              <a:gd name="connsiteX108" fmla="*/ 592138 w 733425"/>
              <a:gd name="connsiteY108" fmla="*/ 5259388 h 6858000"/>
              <a:gd name="connsiteX109" fmla="*/ 577850 w 733425"/>
              <a:gd name="connsiteY109" fmla="*/ 5305425 h 6858000"/>
              <a:gd name="connsiteX110" fmla="*/ 566738 w 733425"/>
              <a:gd name="connsiteY110" fmla="*/ 5357813 h 6858000"/>
              <a:gd name="connsiteX111" fmla="*/ 558800 w 733425"/>
              <a:gd name="connsiteY111" fmla="*/ 5418138 h 6858000"/>
              <a:gd name="connsiteX112" fmla="*/ 557213 w 733425"/>
              <a:gd name="connsiteY112" fmla="*/ 5486400 h 6858000"/>
              <a:gd name="connsiteX113" fmla="*/ 558800 w 733425"/>
              <a:gd name="connsiteY113" fmla="*/ 5554663 h 6858000"/>
              <a:gd name="connsiteX114" fmla="*/ 566738 w 733425"/>
              <a:gd name="connsiteY114" fmla="*/ 5614988 h 6858000"/>
              <a:gd name="connsiteX115" fmla="*/ 577850 w 733425"/>
              <a:gd name="connsiteY115" fmla="*/ 5667375 h 6858000"/>
              <a:gd name="connsiteX116" fmla="*/ 592138 w 733425"/>
              <a:gd name="connsiteY116" fmla="*/ 5713413 h 6858000"/>
              <a:gd name="connsiteX117" fmla="*/ 608013 w 733425"/>
              <a:gd name="connsiteY117" fmla="*/ 5754688 h 6858000"/>
              <a:gd name="connsiteX118" fmla="*/ 627063 w 733425"/>
              <a:gd name="connsiteY118" fmla="*/ 5791200 h 6858000"/>
              <a:gd name="connsiteX119" fmla="*/ 646113 w 733425"/>
              <a:gd name="connsiteY119" fmla="*/ 5829300 h 6858000"/>
              <a:gd name="connsiteX120" fmla="*/ 665163 w 733425"/>
              <a:gd name="connsiteY120" fmla="*/ 5867400 h 6858000"/>
              <a:gd name="connsiteX121" fmla="*/ 681038 w 733425"/>
              <a:gd name="connsiteY121" fmla="*/ 5903913 h 6858000"/>
              <a:gd name="connsiteX122" fmla="*/ 696913 w 733425"/>
              <a:gd name="connsiteY122" fmla="*/ 5945188 h 6858000"/>
              <a:gd name="connsiteX123" fmla="*/ 712788 w 733425"/>
              <a:gd name="connsiteY123" fmla="*/ 5991225 h 6858000"/>
              <a:gd name="connsiteX124" fmla="*/ 723900 w 733425"/>
              <a:gd name="connsiteY124" fmla="*/ 6043613 h 6858000"/>
              <a:gd name="connsiteX125" fmla="*/ 730250 w 733425"/>
              <a:gd name="connsiteY125" fmla="*/ 6103938 h 6858000"/>
              <a:gd name="connsiteX126" fmla="*/ 733425 w 733425"/>
              <a:gd name="connsiteY126" fmla="*/ 6172200 h 6858000"/>
              <a:gd name="connsiteX127" fmla="*/ 730250 w 733425"/>
              <a:gd name="connsiteY127" fmla="*/ 6240463 h 6858000"/>
              <a:gd name="connsiteX128" fmla="*/ 723900 w 733425"/>
              <a:gd name="connsiteY128" fmla="*/ 6300788 h 6858000"/>
              <a:gd name="connsiteX129" fmla="*/ 712788 w 733425"/>
              <a:gd name="connsiteY129" fmla="*/ 6353175 h 6858000"/>
              <a:gd name="connsiteX130" fmla="*/ 696913 w 733425"/>
              <a:gd name="connsiteY130" fmla="*/ 6399213 h 6858000"/>
              <a:gd name="connsiteX131" fmla="*/ 681038 w 733425"/>
              <a:gd name="connsiteY131" fmla="*/ 6440488 h 6858000"/>
              <a:gd name="connsiteX132" fmla="*/ 665163 w 733425"/>
              <a:gd name="connsiteY132" fmla="*/ 6477000 h 6858000"/>
              <a:gd name="connsiteX133" fmla="*/ 646113 w 733425"/>
              <a:gd name="connsiteY133" fmla="*/ 6515100 h 6858000"/>
              <a:gd name="connsiteX134" fmla="*/ 627063 w 733425"/>
              <a:gd name="connsiteY134" fmla="*/ 6553200 h 6858000"/>
              <a:gd name="connsiteX135" fmla="*/ 608013 w 733425"/>
              <a:gd name="connsiteY135" fmla="*/ 6589713 h 6858000"/>
              <a:gd name="connsiteX136" fmla="*/ 592138 w 733425"/>
              <a:gd name="connsiteY136" fmla="*/ 6630988 h 6858000"/>
              <a:gd name="connsiteX137" fmla="*/ 577850 w 733425"/>
              <a:gd name="connsiteY137" fmla="*/ 6677025 h 6858000"/>
              <a:gd name="connsiteX138" fmla="*/ 566738 w 733425"/>
              <a:gd name="connsiteY138" fmla="*/ 6729413 h 6858000"/>
              <a:gd name="connsiteX139" fmla="*/ 558800 w 733425"/>
              <a:gd name="connsiteY139" fmla="*/ 6789738 h 6858000"/>
              <a:gd name="connsiteX140" fmla="*/ 557213 w 733425"/>
              <a:gd name="connsiteY140" fmla="*/ 6858000 h 6858000"/>
              <a:gd name="connsiteX141" fmla="*/ 0 w 73342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33425" h="6858000">
                <a:moveTo>
                  <a:pt x="0" y="0"/>
                </a:moveTo>
                <a:lnTo>
                  <a:pt x="557213" y="0"/>
                </a:lnTo>
                <a:lnTo>
                  <a:pt x="558800" y="68263"/>
                </a:lnTo>
                <a:lnTo>
                  <a:pt x="566738" y="128588"/>
                </a:lnTo>
                <a:lnTo>
                  <a:pt x="577850" y="180975"/>
                </a:lnTo>
                <a:lnTo>
                  <a:pt x="592138" y="227013"/>
                </a:lnTo>
                <a:lnTo>
                  <a:pt x="608013" y="268288"/>
                </a:lnTo>
                <a:lnTo>
                  <a:pt x="627063" y="304800"/>
                </a:lnTo>
                <a:lnTo>
                  <a:pt x="646113" y="342900"/>
                </a:lnTo>
                <a:lnTo>
                  <a:pt x="665163" y="381000"/>
                </a:lnTo>
                <a:lnTo>
                  <a:pt x="681038" y="417513"/>
                </a:lnTo>
                <a:lnTo>
                  <a:pt x="696913" y="458788"/>
                </a:lnTo>
                <a:lnTo>
                  <a:pt x="712788" y="504825"/>
                </a:lnTo>
                <a:lnTo>
                  <a:pt x="723900" y="557213"/>
                </a:lnTo>
                <a:lnTo>
                  <a:pt x="730250" y="617538"/>
                </a:lnTo>
                <a:lnTo>
                  <a:pt x="733425" y="685800"/>
                </a:lnTo>
                <a:lnTo>
                  <a:pt x="730250" y="754063"/>
                </a:lnTo>
                <a:lnTo>
                  <a:pt x="723900" y="814388"/>
                </a:lnTo>
                <a:lnTo>
                  <a:pt x="712788" y="866775"/>
                </a:lnTo>
                <a:lnTo>
                  <a:pt x="696913" y="912813"/>
                </a:lnTo>
                <a:lnTo>
                  <a:pt x="681038" y="954088"/>
                </a:lnTo>
                <a:lnTo>
                  <a:pt x="665163" y="990600"/>
                </a:lnTo>
                <a:lnTo>
                  <a:pt x="646113" y="1028700"/>
                </a:lnTo>
                <a:lnTo>
                  <a:pt x="627063" y="1066800"/>
                </a:lnTo>
                <a:lnTo>
                  <a:pt x="608013" y="1103313"/>
                </a:lnTo>
                <a:lnTo>
                  <a:pt x="592138" y="1144588"/>
                </a:lnTo>
                <a:lnTo>
                  <a:pt x="577850" y="1190625"/>
                </a:lnTo>
                <a:lnTo>
                  <a:pt x="566738" y="1243013"/>
                </a:lnTo>
                <a:lnTo>
                  <a:pt x="558800" y="1303338"/>
                </a:lnTo>
                <a:lnTo>
                  <a:pt x="557213" y="1371600"/>
                </a:lnTo>
                <a:lnTo>
                  <a:pt x="558800" y="1439863"/>
                </a:lnTo>
                <a:lnTo>
                  <a:pt x="566738" y="1500188"/>
                </a:lnTo>
                <a:lnTo>
                  <a:pt x="577850" y="1552575"/>
                </a:lnTo>
                <a:lnTo>
                  <a:pt x="592138" y="1598613"/>
                </a:lnTo>
                <a:lnTo>
                  <a:pt x="608013" y="1639888"/>
                </a:lnTo>
                <a:lnTo>
                  <a:pt x="627063" y="1676400"/>
                </a:lnTo>
                <a:lnTo>
                  <a:pt x="646113" y="1714500"/>
                </a:lnTo>
                <a:lnTo>
                  <a:pt x="665163" y="1752600"/>
                </a:lnTo>
                <a:lnTo>
                  <a:pt x="681038" y="1789113"/>
                </a:lnTo>
                <a:lnTo>
                  <a:pt x="696913" y="1830388"/>
                </a:lnTo>
                <a:lnTo>
                  <a:pt x="712788" y="1876425"/>
                </a:lnTo>
                <a:lnTo>
                  <a:pt x="723900" y="1928813"/>
                </a:lnTo>
                <a:lnTo>
                  <a:pt x="730250" y="1989138"/>
                </a:lnTo>
                <a:lnTo>
                  <a:pt x="733425" y="2057400"/>
                </a:lnTo>
                <a:lnTo>
                  <a:pt x="730250" y="2125663"/>
                </a:lnTo>
                <a:lnTo>
                  <a:pt x="723900" y="2185988"/>
                </a:lnTo>
                <a:lnTo>
                  <a:pt x="712788" y="2238375"/>
                </a:lnTo>
                <a:lnTo>
                  <a:pt x="696913" y="2284413"/>
                </a:lnTo>
                <a:lnTo>
                  <a:pt x="681038" y="2325688"/>
                </a:lnTo>
                <a:lnTo>
                  <a:pt x="665163" y="2362200"/>
                </a:lnTo>
                <a:lnTo>
                  <a:pt x="646113" y="2400300"/>
                </a:lnTo>
                <a:lnTo>
                  <a:pt x="627063" y="2438400"/>
                </a:lnTo>
                <a:lnTo>
                  <a:pt x="608013" y="2474913"/>
                </a:lnTo>
                <a:lnTo>
                  <a:pt x="592138" y="2516188"/>
                </a:lnTo>
                <a:lnTo>
                  <a:pt x="577850" y="2562225"/>
                </a:lnTo>
                <a:lnTo>
                  <a:pt x="566738" y="2614613"/>
                </a:lnTo>
                <a:lnTo>
                  <a:pt x="558800" y="2674938"/>
                </a:lnTo>
                <a:lnTo>
                  <a:pt x="557213" y="2743200"/>
                </a:lnTo>
                <a:lnTo>
                  <a:pt x="558800" y="2811463"/>
                </a:lnTo>
                <a:lnTo>
                  <a:pt x="566738" y="2871788"/>
                </a:lnTo>
                <a:lnTo>
                  <a:pt x="577850" y="2924175"/>
                </a:lnTo>
                <a:lnTo>
                  <a:pt x="592138" y="2970213"/>
                </a:lnTo>
                <a:lnTo>
                  <a:pt x="608013" y="3011488"/>
                </a:lnTo>
                <a:lnTo>
                  <a:pt x="627063" y="3048000"/>
                </a:lnTo>
                <a:lnTo>
                  <a:pt x="646113" y="3086100"/>
                </a:lnTo>
                <a:lnTo>
                  <a:pt x="665163" y="3124200"/>
                </a:lnTo>
                <a:lnTo>
                  <a:pt x="681038" y="3160713"/>
                </a:lnTo>
                <a:lnTo>
                  <a:pt x="696913" y="3201988"/>
                </a:lnTo>
                <a:lnTo>
                  <a:pt x="712788" y="3248025"/>
                </a:lnTo>
                <a:lnTo>
                  <a:pt x="723900" y="3300413"/>
                </a:lnTo>
                <a:lnTo>
                  <a:pt x="730250" y="3360738"/>
                </a:lnTo>
                <a:lnTo>
                  <a:pt x="733425" y="3427413"/>
                </a:lnTo>
                <a:lnTo>
                  <a:pt x="730250" y="3497263"/>
                </a:lnTo>
                <a:lnTo>
                  <a:pt x="723900" y="3557588"/>
                </a:lnTo>
                <a:lnTo>
                  <a:pt x="712788" y="3609975"/>
                </a:lnTo>
                <a:lnTo>
                  <a:pt x="696913" y="3656013"/>
                </a:lnTo>
                <a:lnTo>
                  <a:pt x="681038" y="3697288"/>
                </a:lnTo>
                <a:lnTo>
                  <a:pt x="665163" y="3733800"/>
                </a:lnTo>
                <a:lnTo>
                  <a:pt x="646113" y="3771900"/>
                </a:lnTo>
                <a:lnTo>
                  <a:pt x="627063" y="3810000"/>
                </a:lnTo>
                <a:lnTo>
                  <a:pt x="608013" y="3846513"/>
                </a:lnTo>
                <a:lnTo>
                  <a:pt x="592138" y="3887788"/>
                </a:lnTo>
                <a:lnTo>
                  <a:pt x="577850" y="3933825"/>
                </a:lnTo>
                <a:lnTo>
                  <a:pt x="566738" y="3986213"/>
                </a:lnTo>
                <a:lnTo>
                  <a:pt x="558800" y="4046538"/>
                </a:lnTo>
                <a:lnTo>
                  <a:pt x="557213" y="4114800"/>
                </a:lnTo>
                <a:lnTo>
                  <a:pt x="558800" y="4183063"/>
                </a:lnTo>
                <a:lnTo>
                  <a:pt x="566738" y="4243388"/>
                </a:lnTo>
                <a:lnTo>
                  <a:pt x="577850" y="4295775"/>
                </a:lnTo>
                <a:lnTo>
                  <a:pt x="592138" y="4341813"/>
                </a:lnTo>
                <a:lnTo>
                  <a:pt x="608013" y="4383088"/>
                </a:lnTo>
                <a:lnTo>
                  <a:pt x="627063" y="4419600"/>
                </a:lnTo>
                <a:lnTo>
                  <a:pt x="665163" y="4495800"/>
                </a:lnTo>
                <a:lnTo>
                  <a:pt x="681038" y="4532313"/>
                </a:lnTo>
                <a:lnTo>
                  <a:pt x="696913" y="4573588"/>
                </a:lnTo>
                <a:lnTo>
                  <a:pt x="712788" y="4619625"/>
                </a:lnTo>
                <a:lnTo>
                  <a:pt x="723900" y="4672013"/>
                </a:lnTo>
                <a:lnTo>
                  <a:pt x="730250" y="4732338"/>
                </a:lnTo>
                <a:lnTo>
                  <a:pt x="733425" y="4800600"/>
                </a:lnTo>
                <a:lnTo>
                  <a:pt x="730250" y="4868863"/>
                </a:lnTo>
                <a:lnTo>
                  <a:pt x="723900" y="4929188"/>
                </a:lnTo>
                <a:lnTo>
                  <a:pt x="712788" y="4981575"/>
                </a:lnTo>
                <a:lnTo>
                  <a:pt x="696913" y="5027613"/>
                </a:lnTo>
                <a:lnTo>
                  <a:pt x="681038" y="5068888"/>
                </a:lnTo>
                <a:lnTo>
                  <a:pt x="665163" y="5105400"/>
                </a:lnTo>
                <a:lnTo>
                  <a:pt x="646113" y="5143500"/>
                </a:lnTo>
                <a:lnTo>
                  <a:pt x="627063" y="5181600"/>
                </a:lnTo>
                <a:lnTo>
                  <a:pt x="608013" y="5218113"/>
                </a:lnTo>
                <a:lnTo>
                  <a:pt x="592138" y="5259388"/>
                </a:lnTo>
                <a:lnTo>
                  <a:pt x="577850" y="5305425"/>
                </a:lnTo>
                <a:lnTo>
                  <a:pt x="566738" y="5357813"/>
                </a:lnTo>
                <a:lnTo>
                  <a:pt x="558800" y="5418138"/>
                </a:lnTo>
                <a:lnTo>
                  <a:pt x="557213" y="5486400"/>
                </a:lnTo>
                <a:lnTo>
                  <a:pt x="558800" y="5554663"/>
                </a:lnTo>
                <a:lnTo>
                  <a:pt x="566738" y="5614988"/>
                </a:lnTo>
                <a:lnTo>
                  <a:pt x="577850" y="5667375"/>
                </a:lnTo>
                <a:lnTo>
                  <a:pt x="592138" y="5713413"/>
                </a:lnTo>
                <a:lnTo>
                  <a:pt x="608013" y="5754688"/>
                </a:lnTo>
                <a:lnTo>
                  <a:pt x="627063" y="5791200"/>
                </a:lnTo>
                <a:lnTo>
                  <a:pt x="646113" y="5829300"/>
                </a:lnTo>
                <a:lnTo>
                  <a:pt x="665163" y="5867400"/>
                </a:lnTo>
                <a:lnTo>
                  <a:pt x="681038" y="5903913"/>
                </a:lnTo>
                <a:lnTo>
                  <a:pt x="696913" y="5945188"/>
                </a:lnTo>
                <a:lnTo>
                  <a:pt x="712788" y="5991225"/>
                </a:lnTo>
                <a:lnTo>
                  <a:pt x="723900" y="6043613"/>
                </a:lnTo>
                <a:lnTo>
                  <a:pt x="730250" y="6103938"/>
                </a:lnTo>
                <a:lnTo>
                  <a:pt x="733425" y="6172200"/>
                </a:lnTo>
                <a:lnTo>
                  <a:pt x="730250" y="6240463"/>
                </a:lnTo>
                <a:lnTo>
                  <a:pt x="723900" y="6300788"/>
                </a:lnTo>
                <a:lnTo>
                  <a:pt x="712788" y="6353175"/>
                </a:lnTo>
                <a:lnTo>
                  <a:pt x="696913" y="6399213"/>
                </a:lnTo>
                <a:lnTo>
                  <a:pt x="681038" y="6440488"/>
                </a:lnTo>
                <a:lnTo>
                  <a:pt x="665163" y="6477000"/>
                </a:lnTo>
                <a:lnTo>
                  <a:pt x="646113" y="6515100"/>
                </a:lnTo>
                <a:lnTo>
                  <a:pt x="627063" y="6553200"/>
                </a:lnTo>
                <a:lnTo>
                  <a:pt x="608013" y="6589713"/>
                </a:lnTo>
                <a:lnTo>
                  <a:pt x="592138" y="6630988"/>
                </a:lnTo>
                <a:lnTo>
                  <a:pt x="577850" y="6677025"/>
                </a:lnTo>
                <a:lnTo>
                  <a:pt x="566738" y="6729413"/>
                </a:lnTo>
                <a:lnTo>
                  <a:pt x="558800" y="6789738"/>
                </a:lnTo>
                <a:lnTo>
                  <a:pt x="5572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DC8D51-07AB-B011-6D9D-74A36233FF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1889" y="4208462"/>
            <a:ext cx="2068031" cy="2649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AD4E0A-F5FD-BF34-4194-5E1094EA3B9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4872015" y="4208462"/>
            <a:ext cx="2066544" cy="2649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0DF865-DCDF-4E81-B312-5EE54F54B8C5}"/>
              </a:ext>
            </a:extLst>
          </p:cNvPr>
          <p:cNvSpPr txBox="1"/>
          <p:nvPr/>
        </p:nvSpPr>
        <p:spPr>
          <a:xfrm>
            <a:off x="7534655" y="2286001"/>
            <a:ext cx="3996410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Alternate, compound leaf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Usually with thorns on the stem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Serrated leaves form in leaflets of typically 5-7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Flower buds have long sepals that overlap before opening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growth and stems are often red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0D28A2-8EA4-4EF0-9056-3BDAA7290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761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Rosemary 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125ACA-5F66-45A8-A7EC-1BF9408AAAA3}"/>
              </a:ext>
            </a:extLst>
          </p:cNvPr>
          <p:cNvSpPr txBox="1"/>
          <p:nvPr/>
        </p:nvSpPr>
        <p:spPr>
          <a:xfrm>
            <a:off x="1251678" y="1537855"/>
            <a:ext cx="4479819" cy="4341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Woody perennial herb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thick, leathery leaves resemble needles,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Needles have a dark green upper surface and powdery white, hairy underside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Stems, especially on new growth, are a grey color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Upright growth pattern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Very fragrant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 flower - range from pale blue to purple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 get 4-6 feet tall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7C8476-7EF3-BDDE-2966-B2E6B71946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D4D961-6E06-C460-B382-230D4E787C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86EB07-4BAF-CD0D-F49B-11F20D6482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849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Sago palm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C13D21-3A71-4F09-A7F3-F9684BB282A8}"/>
              </a:ext>
            </a:extLst>
          </p:cNvPr>
          <p:cNvSpPr txBox="1"/>
          <p:nvPr/>
        </p:nvSpPr>
        <p:spPr>
          <a:xfrm>
            <a:off x="1251678" y="2286001"/>
            <a:ext cx="44798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Pseudo whorl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Thick, shaggy - unbranched trunk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Glossy, arching, fern-like leaves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Pointed leaflets that curl slightly at the edges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BEC2AB-6954-5B2B-6FA3-7E289C53F0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693873" y="3336605"/>
            <a:ext cx="2419130" cy="3521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9E0FFF-3E2C-7461-2C92-67EFA012CD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88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Japanese barberry 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2521E84-78BB-0A80-8CDB-150A8581B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4479819" cy="3593591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 Alternate, deciduous leaves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Stem covered in thorns, very visible in the winter but hidden by leaves in spring and summer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Leaves can be maroon to green to yellow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Small flowers and berries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588B15-F48E-CB67-5921-700A3BC141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389509-0A24-0236-A26E-9AC6F5E036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4A9DFC-E7D2-16DE-EEAD-789E7C7176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7332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51" y="382385"/>
            <a:ext cx="5527033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salvia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6E90B4-FAAA-47E5-AF9A-ADE60A1971B3}"/>
              </a:ext>
            </a:extLst>
          </p:cNvPr>
          <p:cNvSpPr txBox="1"/>
          <p:nvPr/>
        </p:nvSpPr>
        <p:spPr>
          <a:xfrm>
            <a:off x="765051" y="2286001"/>
            <a:ext cx="552703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Herbaceous perennial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Hardy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Medium green to gray-green leaves with a slightly wrinkled texture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Leaves are opposite, are rough/ scratchy, and attached directly to the stem with little to no petiole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Tall flower spike- Purple is most common but new varieties can be found with white and pinkish flowers </a:t>
            </a:r>
          </a:p>
          <a:p>
            <a:pPr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B6A2F4-C0CB-A423-5E4C-725E3AFCD4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966" y="-1"/>
            <a:ext cx="2879676" cy="3437260"/>
          </a:xfrm>
          <a:custGeom>
            <a:avLst/>
            <a:gdLst/>
            <a:ahLst/>
            <a:cxnLst/>
            <a:rect l="l" t="t" r="r" b="b"/>
            <a:pathLst>
              <a:path w="2879676" h="3437260">
                <a:moveTo>
                  <a:pt x="0" y="0"/>
                </a:moveTo>
                <a:lnTo>
                  <a:pt x="2879676" y="0"/>
                </a:lnTo>
                <a:lnTo>
                  <a:pt x="2879676" y="3437260"/>
                </a:lnTo>
                <a:lnTo>
                  <a:pt x="244986" y="3437260"/>
                </a:lnTo>
                <a:lnTo>
                  <a:pt x="244512" y="3427413"/>
                </a:lnTo>
                <a:lnTo>
                  <a:pt x="247871" y="3360738"/>
                </a:lnTo>
                <a:lnTo>
                  <a:pt x="256270" y="3300413"/>
                </a:lnTo>
                <a:lnTo>
                  <a:pt x="268027" y="3248026"/>
                </a:lnTo>
                <a:lnTo>
                  <a:pt x="283144" y="3201988"/>
                </a:lnTo>
                <a:lnTo>
                  <a:pt x="299939" y="3160713"/>
                </a:lnTo>
                <a:lnTo>
                  <a:pt x="320095" y="3121026"/>
                </a:lnTo>
                <a:lnTo>
                  <a:pt x="340250" y="3084513"/>
                </a:lnTo>
                <a:lnTo>
                  <a:pt x="360405" y="3046413"/>
                </a:lnTo>
                <a:lnTo>
                  <a:pt x="378880" y="3009901"/>
                </a:lnTo>
                <a:lnTo>
                  <a:pt x="397356" y="2967038"/>
                </a:lnTo>
                <a:lnTo>
                  <a:pt x="412472" y="2922588"/>
                </a:lnTo>
                <a:lnTo>
                  <a:pt x="422550" y="2868613"/>
                </a:lnTo>
                <a:lnTo>
                  <a:pt x="432627" y="2809876"/>
                </a:lnTo>
                <a:lnTo>
                  <a:pt x="434307" y="2741613"/>
                </a:lnTo>
                <a:lnTo>
                  <a:pt x="432627" y="2671763"/>
                </a:lnTo>
                <a:lnTo>
                  <a:pt x="422550" y="2613026"/>
                </a:lnTo>
                <a:lnTo>
                  <a:pt x="412472" y="2560638"/>
                </a:lnTo>
                <a:lnTo>
                  <a:pt x="397356" y="2513013"/>
                </a:lnTo>
                <a:lnTo>
                  <a:pt x="378880" y="2471738"/>
                </a:lnTo>
                <a:lnTo>
                  <a:pt x="360405" y="2433638"/>
                </a:lnTo>
                <a:lnTo>
                  <a:pt x="340250" y="2395538"/>
                </a:lnTo>
                <a:lnTo>
                  <a:pt x="320095" y="2359026"/>
                </a:lnTo>
                <a:lnTo>
                  <a:pt x="299939" y="2319338"/>
                </a:lnTo>
                <a:lnTo>
                  <a:pt x="283144" y="2278063"/>
                </a:lnTo>
                <a:lnTo>
                  <a:pt x="268027" y="2232026"/>
                </a:lnTo>
                <a:lnTo>
                  <a:pt x="256270" y="2179638"/>
                </a:lnTo>
                <a:lnTo>
                  <a:pt x="247871" y="2119313"/>
                </a:lnTo>
                <a:lnTo>
                  <a:pt x="244512" y="2051051"/>
                </a:lnTo>
                <a:lnTo>
                  <a:pt x="247871" y="1982788"/>
                </a:lnTo>
                <a:lnTo>
                  <a:pt x="256270" y="1922463"/>
                </a:lnTo>
                <a:lnTo>
                  <a:pt x="268027" y="1870076"/>
                </a:lnTo>
                <a:lnTo>
                  <a:pt x="283144" y="1824038"/>
                </a:lnTo>
                <a:lnTo>
                  <a:pt x="299939" y="1782763"/>
                </a:lnTo>
                <a:lnTo>
                  <a:pt x="320095" y="1743076"/>
                </a:lnTo>
                <a:lnTo>
                  <a:pt x="340250" y="1708151"/>
                </a:lnTo>
                <a:lnTo>
                  <a:pt x="360405" y="1671638"/>
                </a:lnTo>
                <a:lnTo>
                  <a:pt x="378880" y="1631951"/>
                </a:lnTo>
                <a:lnTo>
                  <a:pt x="397356" y="1589088"/>
                </a:lnTo>
                <a:lnTo>
                  <a:pt x="412472" y="1544638"/>
                </a:lnTo>
                <a:lnTo>
                  <a:pt x="422550" y="1492251"/>
                </a:lnTo>
                <a:lnTo>
                  <a:pt x="432627" y="1431926"/>
                </a:lnTo>
                <a:lnTo>
                  <a:pt x="434307" y="1363663"/>
                </a:lnTo>
                <a:lnTo>
                  <a:pt x="432627" y="1295401"/>
                </a:lnTo>
                <a:lnTo>
                  <a:pt x="422550" y="1235076"/>
                </a:lnTo>
                <a:lnTo>
                  <a:pt x="412472" y="1182688"/>
                </a:lnTo>
                <a:lnTo>
                  <a:pt x="397356" y="1136651"/>
                </a:lnTo>
                <a:lnTo>
                  <a:pt x="378880" y="1095376"/>
                </a:lnTo>
                <a:lnTo>
                  <a:pt x="360405" y="1055688"/>
                </a:lnTo>
                <a:lnTo>
                  <a:pt x="340250" y="1017588"/>
                </a:lnTo>
                <a:lnTo>
                  <a:pt x="320095" y="981076"/>
                </a:lnTo>
                <a:lnTo>
                  <a:pt x="299939" y="942976"/>
                </a:lnTo>
                <a:lnTo>
                  <a:pt x="283144" y="901701"/>
                </a:lnTo>
                <a:lnTo>
                  <a:pt x="268027" y="854076"/>
                </a:lnTo>
                <a:lnTo>
                  <a:pt x="256270" y="801688"/>
                </a:lnTo>
                <a:lnTo>
                  <a:pt x="247871" y="744538"/>
                </a:lnTo>
                <a:lnTo>
                  <a:pt x="244512" y="673101"/>
                </a:lnTo>
                <a:lnTo>
                  <a:pt x="247871" y="606426"/>
                </a:lnTo>
                <a:lnTo>
                  <a:pt x="256270" y="546101"/>
                </a:lnTo>
                <a:lnTo>
                  <a:pt x="268027" y="496888"/>
                </a:lnTo>
                <a:lnTo>
                  <a:pt x="283144" y="450851"/>
                </a:lnTo>
                <a:lnTo>
                  <a:pt x="299939" y="409576"/>
                </a:lnTo>
                <a:lnTo>
                  <a:pt x="318415" y="369888"/>
                </a:lnTo>
                <a:lnTo>
                  <a:pt x="336891" y="334963"/>
                </a:lnTo>
                <a:lnTo>
                  <a:pt x="357046" y="296863"/>
                </a:lnTo>
                <a:lnTo>
                  <a:pt x="377201" y="260351"/>
                </a:lnTo>
                <a:lnTo>
                  <a:pt x="393997" y="217488"/>
                </a:lnTo>
                <a:lnTo>
                  <a:pt x="410793" y="174626"/>
                </a:lnTo>
                <a:lnTo>
                  <a:pt x="420870" y="122238"/>
                </a:lnTo>
                <a:lnTo>
                  <a:pt x="429268" y="66676"/>
                </a:lnTo>
                <a:lnTo>
                  <a:pt x="434307" y="1"/>
                </a:lnTo>
                <a:lnTo>
                  <a:pt x="0" y="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273296-527F-CC6B-0A39-02F5FAF44B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544643" y="10"/>
            <a:ext cx="2635166" cy="34372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EC7986-EE1C-8ECD-8A55-C19129F6EA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9502362" y="3437274"/>
            <a:ext cx="2686586" cy="34207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0BD176-6FE4-6721-F6AD-2307E9DC09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09481" y="3437259"/>
            <a:ext cx="2635165" cy="3420726"/>
          </a:xfrm>
          <a:custGeom>
            <a:avLst/>
            <a:gdLst/>
            <a:ahLst/>
            <a:cxnLst/>
            <a:rect l="l" t="t" r="r" b="b"/>
            <a:pathLst>
              <a:path w="2635165" h="3420726">
                <a:moveTo>
                  <a:pt x="474" y="0"/>
                </a:moveTo>
                <a:lnTo>
                  <a:pt x="2635165" y="0"/>
                </a:lnTo>
                <a:lnTo>
                  <a:pt x="2635165" y="3420726"/>
                </a:lnTo>
                <a:lnTo>
                  <a:pt x="189794" y="3420726"/>
                </a:lnTo>
                <a:lnTo>
                  <a:pt x="184756" y="3354066"/>
                </a:lnTo>
                <a:lnTo>
                  <a:pt x="176358" y="3298503"/>
                </a:lnTo>
                <a:lnTo>
                  <a:pt x="166281" y="3246116"/>
                </a:lnTo>
                <a:lnTo>
                  <a:pt x="149485" y="3203253"/>
                </a:lnTo>
                <a:lnTo>
                  <a:pt x="132689" y="3160391"/>
                </a:lnTo>
                <a:lnTo>
                  <a:pt x="112534" y="3123878"/>
                </a:lnTo>
                <a:lnTo>
                  <a:pt x="92379" y="3085778"/>
                </a:lnTo>
                <a:lnTo>
                  <a:pt x="73903" y="3050853"/>
                </a:lnTo>
                <a:lnTo>
                  <a:pt x="55427" y="3011166"/>
                </a:lnTo>
                <a:lnTo>
                  <a:pt x="38632" y="2969891"/>
                </a:lnTo>
                <a:lnTo>
                  <a:pt x="23515" y="2923853"/>
                </a:lnTo>
                <a:lnTo>
                  <a:pt x="11758" y="2874641"/>
                </a:lnTo>
                <a:lnTo>
                  <a:pt x="3359" y="2814316"/>
                </a:lnTo>
                <a:lnTo>
                  <a:pt x="0" y="2746053"/>
                </a:lnTo>
                <a:lnTo>
                  <a:pt x="3359" y="2676203"/>
                </a:lnTo>
                <a:lnTo>
                  <a:pt x="11758" y="2619053"/>
                </a:lnTo>
                <a:lnTo>
                  <a:pt x="23515" y="2566666"/>
                </a:lnTo>
                <a:lnTo>
                  <a:pt x="38632" y="2519041"/>
                </a:lnTo>
                <a:lnTo>
                  <a:pt x="55427" y="2477766"/>
                </a:lnTo>
                <a:lnTo>
                  <a:pt x="75583" y="2439666"/>
                </a:lnTo>
                <a:lnTo>
                  <a:pt x="95738" y="2403153"/>
                </a:lnTo>
                <a:lnTo>
                  <a:pt x="115893" y="2365053"/>
                </a:lnTo>
                <a:lnTo>
                  <a:pt x="134368" y="2325366"/>
                </a:lnTo>
                <a:lnTo>
                  <a:pt x="152844" y="2284091"/>
                </a:lnTo>
                <a:lnTo>
                  <a:pt x="167960" y="2238053"/>
                </a:lnTo>
                <a:lnTo>
                  <a:pt x="178038" y="2185666"/>
                </a:lnTo>
                <a:lnTo>
                  <a:pt x="188115" y="2125341"/>
                </a:lnTo>
                <a:lnTo>
                  <a:pt x="189795" y="2057078"/>
                </a:lnTo>
                <a:lnTo>
                  <a:pt x="188115" y="1988816"/>
                </a:lnTo>
                <a:lnTo>
                  <a:pt x="178038" y="1928491"/>
                </a:lnTo>
                <a:lnTo>
                  <a:pt x="167960" y="1876103"/>
                </a:lnTo>
                <a:lnTo>
                  <a:pt x="152844" y="1831653"/>
                </a:lnTo>
                <a:lnTo>
                  <a:pt x="134368" y="1788791"/>
                </a:lnTo>
                <a:lnTo>
                  <a:pt x="115893" y="1749103"/>
                </a:lnTo>
                <a:lnTo>
                  <a:pt x="95738" y="1712591"/>
                </a:lnTo>
                <a:lnTo>
                  <a:pt x="75583" y="1677666"/>
                </a:lnTo>
                <a:lnTo>
                  <a:pt x="55427" y="1637978"/>
                </a:lnTo>
                <a:lnTo>
                  <a:pt x="38632" y="1596703"/>
                </a:lnTo>
                <a:lnTo>
                  <a:pt x="23515" y="1550666"/>
                </a:lnTo>
                <a:lnTo>
                  <a:pt x="11758" y="1498278"/>
                </a:lnTo>
                <a:lnTo>
                  <a:pt x="3359" y="1437953"/>
                </a:lnTo>
                <a:lnTo>
                  <a:pt x="0" y="1369691"/>
                </a:lnTo>
                <a:lnTo>
                  <a:pt x="3359" y="1301428"/>
                </a:lnTo>
                <a:lnTo>
                  <a:pt x="11758" y="1241103"/>
                </a:lnTo>
                <a:lnTo>
                  <a:pt x="23515" y="1188716"/>
                </a:lnTo>
                <a:lnTo>
                  <a:pt x="38632" y="1142678"/>
                </a:lnTo>
                <a:lnTo>
                  <a:pt x="55427" y="1099816"/>
                </a:lnTo>
                <a:lnTo>
                  <a:pt x="75583" y="1061716"/>
                </a:lnTo>
                <a:lnTo>
                  <a:pt x="115893" y="987103"/>
                </a:lnTo>
                <a:lnTo>
                  <a:pt x="134368" y="949003"/>
                </a:lnTo>
                <a:lnTo>
                  <a:pt x="152844" y="906141"/>
                </a:lnTo>
                <a:lnTo>
                  <a:pt x="167960" y="860103"/>
                </a:lnTo>
                <a:lnTo>
                  <a:pt x="178038" y="807716"/>
                </a:lnTo>
                <a:lnTo>
                  <a:pt x="188115" y="748978"/>
                </a:lnTo>
                <a:lnTo>
                  <a:pt x="189795" y="679128"/>
                </a:lnTo>
                <a:lnTo>
                  <a:pt x="188115" y="610866"/>
                </a:lnTo>
                <a:lnTo>
                  <a:pt x="178038" y="550541"/>
                </a:lnTo>
                <a:lnTo>
                  <a:pt x="167960" y="498153"/>
                </a:lnTo>
                <a:lnTo>
                  <a:pt x="152844" y="453703"/>
                </a:lnTo>
                <a:lnTo>
                  <a:pt x="134368" y="410841"/>
                </a:lnTo>
                <a:lnTo>
                  <a:pt x="115893" y="374328"/>
                </a:lnTo>
                <a:lnTo>
                  <a:pt x="75583" y="299716"/>
                </a:lnTo>
                <a:lnTo>
                  <a:pt x="55427" y="260028"/>
                </a:lnTo>
                <a:lnTo>
                  <a:pt x="38632" y="218753"/>
                </a:lnTo>
                <a:lnTo>
                  <a:pt x="23515" y="172716"/>
                </a:lnTo>
                <a:lnTo>
                  <a:pt x="11758" y="120328"/>
                </a:lnTo>
                <a:lnTo>
                  <a:pt x="3359" y="6000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135345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143B4-AD56-6F5A-2FA1-68A38F14F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5527033" cy="1492132"/>
          </a:xfrm>
        </p:spPr>
        <p:txBody>
          <a:bodyPr>
            <a:normAutofit/>
          </a:bodyPr>
          <a:lstStyle/>
          <a:p>
            <a:r>
              <a:rPr lang="en-US" dirty="0"/>
              <a:t>Shasta daisy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06CE9-F2F9-EF30-CF30-C03CE38E6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1399309"/>
            <a:ext cx="5527033" cy="4480283"/>
          </a:xfrm>
        </p:spPr>
        <p:txBody>
          <a:bodyPr>
            <a:normAutofit/>
          </a:bodyPr>
          <a:lstStyle/>
          <a:p>
            <a:r>
              <a:rPr lang="en-US" dirty="0"/>
              <a:t>perennial flowering plant</a:t>
            </a:r>
          </a:p>
          <a:p>
            <a:r>
              <a:rPr lang="en-US" dirty="0"/>
              <a:t>large, daisy-like blooms – only blooms white w yellow center</a:t>
            </a:r>
          </a:p>
          <a:p>
            <a:r>
              <a:rPr lang="en-US" dirty="0"/>
              <a:t>Leaves are dark green, slightly fleshy feeling, oblong in shape, and coarsely toothed along the edges</a:t>
            </a:r>
          </a:p>
          <a:p>
            <a:r>
              <a:rPr lang="en-US" dirty="0"/>
              <a:t>Leaves are typically large at the base of the plant and become smaller as they progress up the flowering stems</a:t>
            </a:r>
          </a:p>
          <a:p>
            <a:endParaRPr lang="en-US" dirty="0"/>
          </a:p>
        </p:txBody>
      </p:sp>
      <p:pic>
        <p:nvPicPr>
          <p:cNvPr id="7" name="Picture 6" descr="A group of white flowers&#10;&#10;Description automatically generated">
            <a:extLst>
              <a:ext uri="{FF2B5EF4-FFF2-40B4-BE49-F238E27FC236}">
                <a16:creationId xmlns:a16="http://schemas.microsoft.com/office/drawing/2014/main" id="{61F7884B-84AA-C186-49D8-D6B91DD9D0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966" y="-1"/>
            <a:ext cx="2879676" cy="3437260"/>
          </a:xfrm>
          <a:custGeom>
            <a:avLst/>
            <a:gdLst/>
            <a:ahLst/>
            <a:cxnLst/>
            <a:rect l="l" t="t" r="r" b="b"/>
            <a:pathLst>
              <a:path w="2879676" h="3437260">
                <a:moveTo>
                  <a:pt x="0" y="0"/>
                </a:moveTo>
                <a:lnTo>
                  <a:pt x="2879676" y="0"/>
                </a:lnTo>
                <a:lnTo>
                  <a:pt x="2879676" y="3437260"/>
                </a:lnTo>
                <a:lnTo>
                  <a:pt x="244986" y="3437260"/>
                </a:lnTo>
                <a:lnTo>
                  <a:pt x="244512" y="3427413"/>
                </a:lnTo>
                <a:lnTo>
                  <a:pt x="247871" y="3360738"/>
                </a:lnTo>
                <a:lnTo>
                  <a:pt x="256270" y="3300413"/>
                </a:lnTo>
                <a:lnTo>
                  <a:pt x="268027" y="3248026"/>
                </a:lnTo>
                <a:lnTo>
                  <a:pt x="283144" y="3201988"/>
                </a:lnTo>
                <a:lnTo>
                  <a:pt x="299939" y="3160713"/>
                </a:lnTo>
                <a:lnTo>
                  <a:pt x="320095" y="3121026"/>
                </a:lnTo>
                <a:lnTo>
                  <a:pt x="340250" y="3084513"/>
                </a:lnTo>
                <a:lnTo>
                  <a:pt x="360405" y="3046413"/>
                </a:lnTo>
                <a:lnTo>
                  <a:pt x="378880" y="3009901"/>
                </a:lnTo>
                <a:lnTo>
                  <a:pt x="397356" y="2967038"/>
                </a:lnTo>
                <a:lnTo>
                  <a:pt x="412472" y="2922588"/>
                </a:lnTo>
                <a:lnTo>
                  <a:pt x="422550" y="2868613"/>
                </a:lnTo>
                <a:lnTo>
                  <a:pt x="432627" y="2809876"/>
                </a:lnTo>
                <a:lnTo>
                  <a:pt x="434307" y="2741613"/>
                </a:lnTo>
                <a:lnTo>
                  <a:pt x="432627" y="2671763"/>
                </a:lnTo>
                <a:lnTo>
                  <a:pt x="422550" y="2613026"/>
                </a:lnTo>
                <a:lnTo>
                  <a:pt x="412472" y="2560638"/>
                </a:lnTo>
                <a:lnTo>
                  <a:pt x="397356" y="2513013"/>
                </a:lnTo>
                <a:lnTo>
                  <a:pt x="378880" y="2471738"/>
                </a:lnTo>
                <a:lnTo>
                  <a:pt x="360405" y="2433638"/>
                </a:lnTo>
                <a:lnTo>
                  <a:pt x="340250" y="2395538"/>
                </a:lnTo>
                <a:lnTo>
                  <a:pt x="320095" y="2359026"/>
                </a:lnTo>
                <a:lnTo>
                  <a:pt x="299939" y="2319338"/>
                </a:lnTo>
                <a:lnTo>
                  <a:pt x="283144" y="2278063"/>
                </a:lnTo>
                <a:lnTo>
                  <a:pt x="268027" y="2232026"/>
                </a:lnTo>
                <a:lnTo>
                  <a:pt x="256270" y="2179638"/>
                </a:lnTo>
                <a:lnTo>
                  <a:pt x="247871" y="2119313"/>
                </a:lnTo>
                <a:lnTo>
                  <a:pt x="244512" y="2051051"/>
                </a:lnTo>
                <a:lnTo>
                  <a:pt x="247871" y="1982788"/>
                </a:lnTo>
                <a:lnTo>
                  <a:pt x="256270" y="1922463"/>
                </a:lnTo>
                <a:lnTo>
                  <a:pt x="268027" y="1870076"/>
                </a:lnTo>
                <a:lnTo>
                  <a:pt x="283144" y="1824038"/>
                </a:lnTo>
                <a:lnTo>
                  <a:pt x="299939" y="1782763"/>
                </a:lnTo>
                <a:lnTo>
                  <a:pt x="320095" y="1743076"/>
                </a:lnTo>
                <a:lnTo>
                  <a:pt x="340250" y="1708151"/>
                </a:lnTo>
                <a:lnTo>
                  <a:pt x="360405" y="1671638"/>
                </a:lnTo>
                <a:lnTo>
                  <a:pt x="378880" y="1631951"/>
                </a:lnTo>
                <a:lnTo>
                  <a:pt x="397356" y="1589088"/>
                </a:lnTo>
                <a:lnTo>
                  <a:pt x="412472" y="1544638"/>
                </a:lnTo>
                <a:lnTo>
                  <a:pt x="422550" y="1492251"/>
                </a:lnTo>
                <a:lnTo>
                  <a:pt x="432627" y="1431926"/>
                </a:lnTo>
                <a:lnTo>
                  <a:pt x="434307" y="1363663"/>
                </a:lnTo>
                <a:lnTo>
                  <a:pt x="432627" y="1295401"/>
                </a:lnTo>
                <a:lnTo>
                  <a:pt x="422550" y="1235076"/>
                </a:lnTo>
                <a:lnTo>
                  <a:pt x="412472" y="1182688"/>
                </a:lnTo>
                <a:lnTo>
                  <a:pt x="397356" y="1136651"/>
                </a:lnTo>
                <a:lnTo>
                  <a:pt x="378880" y="1095376"/>
                </a:lnTo>
                <a:lnTo>
                  <a:pt x="360405" y="1055688"/>
                </a:lnTo>
                <a:lnTo>
                  <a:pt x="340250" y="1017588"/>
                </a:lnTo>
                <a:lnTo>
                  <a:pt x="320095" y="981076"/>
                </a:lnTo>
                <a:lnTo>
                  <a:pt x="299939" y="942976"/>
                </a:lnTo>
                <a:lnTo>
                  <a:pt x="283144" y="901701"/>
                </a:lnTo>
                <a:lnTo>
                  <a:pt x="268027" y="854076"/>
                </a:lnTo>
                <a:lnTo>
                  <a:pt x="256270" y="801688"/>
                </a:lnTo>
                <a:lnTo>
                  <a:pt x="247871" y="744538"/>
                </a:lnTo>
                <a:lnTo>
                  <a:pt x="244512" y="673101"/>
                </a:lnTo>
                <a:lnTo>
                  <a:pt x="247871" y="606426"/>
                </a:lnTo>
                <a:lnTo>
                  <a:pt x="256270" y="546101"/>
                </a:lnTo>
                <a:lnTo>
                  <a:pt x="268027" y="496888"/>
                </a:lnTo>
                <a:lnTo>
                  <a:pt x="283144" y="450851"/>
                </a:lnTo>
                <a:lnTo>
                  <a:pt x="299939" y="409576"/>
                </a:lnTo>
                <a:lnTo>
                  <a:pt x="318415" y="369888"/>
                </a:lnTo>
                <a:lnTo>
                  <a:pt x="336891" y="334963"/>
                </a:lnTo>
                <a:lnTo>
                  <a:pt x="357046" y="296863"/>
                </a:lnTo>
                <a:lnTo>
                  <a:pt x="377201" y="260351"/>
                </a:lnTo>
                <a:lnTo>
                  <a:pt x="393997" y="217488"/>
                </a:lnTo>
                <a:lnTo>
                  <a:pt x="410793" y="174626"/>
                </a:lnTo>
                <a:lnTo>
                  <a:pt x="420870" y="122238"/>
                </a:lnTo>
                <a:lnTo>
                  <a:pt x="429268" y="66676"/>
                </a:lnTo>
                <a:lnTo>
                  <a:pt x="434307" y="1"/>
                </a:lnTo>
                <a:lnTo>
                  <a:pt x="0" y="1"/>
                </a:lnTo>
                <a:close/>
              </a:path>
            </a:pathLst>
          </a:custGeom>
        </p:spPr>
      </p:pic>
      <p:pic>
        <p:nvPicPr>
          <p:cNvPr id="4" name="Picture 3" descr="A potted plant with white flowers&#10;&#10;Description automatically generated">
            <a:extLst>
              <a:ext uri="{FF2B5EF4-FFF2-40B4-BE49-F238E27FC236}">
                <a16:creationId xmlns:a16="http://schemas.microsoft.com/office/drawing/2014/main" id="{81E059D6-08BB-CA6B-9F3D-BEBFC1D248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544643" y="10"/>
            <a:ext cx="2635166" cy="3437234"/>
          </a:xfrm>
          <a:prstGeom prst="rect">
            <a:avLst/>
          </a:prstGeom>
        </p:spPr>
      </p:pic>
      <p:pic>
        <p:nvPicPr>
          <p:cNvPr id="6" name="Picture 5" descr="A close-up of a plant&#10;&#10;Description automatically generated">
            <a:extLst>
              <a:ext uri="{FF2B5EF4-FFF2-40B4-BE49-F238E27FC236}">
                <a16:creationId xmlns:a16="http://schemas.microsoft.com/office/drawing/2014/main" id="{A8D21772-883B-112B-CFD2-518B20CFD6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9502362" y="3437274"/>
            <a:ext cx="2686586" cy="3420726"/>
          </a:xfrm>
          <a:prstGeom prst="rect">
            <a:avLst/>
          </a:prstGeom>
        </p:spPr>
      </p:pic>
      <p:pic>
        <p:nvPicPr>
          <p:cNvPr id="5" name="Picture 4" descr="A close-up of a plant&#10;&#10;Description automatically generated">
            <a:extLst>
              <a:ext uri="{FF2B5EF4-FFF2-40B4-BE49-F238E27FC236}">
                <a16:creationId xmlns:a16="http://schemas.microsoft.com/office/drawing/2014/main" id="{714BF0B7-13B7-BFAF-5D27-0EF4D0B6F2B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481" y="3437259"/>
            <a:ext cx="2635165" cy="3420726"/>
          </a:xfrm>
          <a:custGeom>
            <a:avLst/>
            <a:gdLst/>
            <a:ahLst/>
            <a:cxnLst/>
            <a:rect l="l" t="t" r="r" b="b"/>
            <a:pathLst>
              <a:path w="2635165" h="3420726">
                <a:moveTo>
                  <a:pt x="474" y="0"/>
                </a:moveTo>
                <a:lnTo>
                  <a:pt x="2635165" y="0"/>
                </a:lnTo>
                <a:lnTo>
                  <a:pt x="2635165" y="3420726"/>
                </a:lnTo>
                <a:lnTo>
                  <a:pt x="189794" y="3420726"/>
                </a:lnTo>
                <a:lnTo>
                  <a:pt x="184756" y="3354066"/>
                </a:lnTo>
                <a:lnTo>
                  <a:pt x="176358" y="3298503"/>
                </a:lnTo>
                <a:lnTo>
                  <a:pt x="166281" y="3246116"/>
                </a:lnTo>
                <a:lnTo>
                  <a:pt x="149485" y="3203253"/>
                </a:lnTo>
                <a:lnTo>
                  <a:pt x="132689" y="3160391"/>
                </a:lnTo>
                <a:lnTo>
                  <a:pt x="112534" y="3123878"/>
                </a:lnTo>
                <a:lnTo>
                  <a:pt x="92379" y="3085778"/>
                </a:lnTo>
                <a:lnTo>
                  <a:pt x="73903" y="3050853"/>
                </a:lnTo>
                <a:lnTo>
                  <a:pt x="55427" y="3011166"/>
                </a:lnTo>
                <a:lnTo>
                  <a:pt x="38632" y="2969891"/>
                </a:lnTo>
                <a:lnTo>
                  <a:pt x="23515" y="2923853"/>
                </a:lnTo>
                <a:lnTo>
                  <a:pt x="11758" y="2874641"/>
                </a:lnTo>
                <a:lnTo>
                  <a:pt x="3359" y="2814316"/>
                </a:lnTo>
                <a:lnTo>
                  <a:pt x="0" y="2746053"/>
                </a:lnTo>
                <a:lnTo>
                  <a:pt x="3359" y="2676203"/>
                </a:lnTo>
                <a:lnTo>
                  <a:pt x="11758" y="2619053"/>
                </a:lnTo>
                <a:lnTo>
                  <a:pt x="23515" y="2566666"/>
                </a:lnTo>
                <a:lnTo>
                  <a:pt x="38632" y="2519041"/>
                </a:lnTo>
                <a:lnTo>
                  <a:pt x="55427" y="2477766"/>
                </a:lnTo>
                <a:lnTo>
                  <a:pt x="75583" y="2439666"/>
                </a:lnTo>
                <a:lnTo>
                  <a:pt x="95738" y="2403153"/>
                </a:lnTo>
                <a:lnTo>
                  <a:pt x="115893" y="2365053"/>
                </a:lnTo>
                <a:lnTo>
                  <a:pt x="134368" y="2325366"/>
                </a:lnTo>
                <a:lnTo>
                  <a:pt x="152844" y="2284091"/>
                </a:lnTo>
                <a:lnTo>
                  <a:pt x="167960" y="2238053"/>
                </a:lnTo>
                <a:lnTo>
                  <a:pt x="178038" y="2185666"/>
                </a:lnTo>
                <a:lnTo>
                  <a:pt x="188115" y="2125341"/>
                </a:lnTo>
                <a:lnTo>
                  <a:pt x="189795" y="2057078"/>
                </a:lnTo>
                <a:lnTo>
                  <a:pt x="188115" y="1988816"/>
                </a:lnTo>
                <a:lnTo>
                  <a:pt x="178038" y="1928491"/>
                </a:lnTo>
                <a:lnTo>
                  <a:pt x="167960" y="1876103"/>
                </a:lnTo>
                <a:lnTo>
                  <a:pt x="152844" y="1831653"/>
                </a:lnTo>
                <a:lnTo>
                  <a:pt x="134368" y="1788791"/>
                </a:lnTo>
                <a:lnTo>
                  <a:pt x="115893" y="1749103"/>
                </a:lnTo>
                <a:lnTo>
                  <a:pt x="95738" y="1712591"/>
                </a:lnTo>
                <a:lnTo>
                  <a:pt x="75583" y="1677666"/>
                </a:lnTo>
                <a:lnTo>
                  <a:pt x="55427" y="1637978"/>
                </a:lnTo>
                <a:lnTo>
                  <a:pt x="38632" y="1596703"/>
                </a:lnTo>
                <a:lnTo>
                  <a:pt x="23515" y="1550666"/>
                </a:lnTo>
                <a:lnTo>
                  <a:pt x="11758" y="1498278"/>
                </a:lnTo>
                <a:lnTo>
                  <a:pt x="3359" y="1437953"/>
                </a:lnTo>
                <a:lnTo>
                  <a:pt x="0" y="1369691"/>
                </a:lnTo>
                <a:lnTo>
                  <a:pt x="3359" y="1301428"/>
                </a:lnTo>
                <a:lnTo>
                  <a:pt x="11758" y="1241103"/>
                </a:lnTo>
                <a:lnTo>
                  <a:pt x="23515" y="1188716"/>
                </a:lnTo>
                <a:lnTo>
                  <a:pt x="38632" y="1142678"/>
                </a:lnTo>
                <a:lnTo>
                  <a:pt x="55427" y="1099816"/>
                </a:lnTo>
                <a:lnTo>
                  <a:pt x="75583" y="1061716"/>
                </a:lnTo>
                <a:lnTo>
                  <a:pt x="115893" y="987103"/>
                </a:lnTo>
                <a:lnTo>
                  <a:pt x="134368" y="949003"/>
                </a:lnTo>
                <a:lnTo>
                  <a:pt x="152844" y="906141"/>
                </a:lnTo>
                <a:lnTo>
                  <a:pt x="167960" y="860103"/>
                </a:lnTo>
                <a:lnTo>
                  <a:pt x="178038" y="807716"/>
                </a:lnTo>
                <a:lnTo>
                  <a:pt x="188115" y="748978"/>
                </a:lnTo>
                <a:lnTo>
                  <a:pt x="189795" y="679128"/>
                </a:lnTo>
                <a:lnTo>
                  <a:pt x="188115" y="610866"/>
                </a:lnTo>
                <a:lnTo>
                  <a:pt x="178038" y="550541"/>
                </a:lnTo>
                <a:lnTo>
                  <a:pt x="167960" y="498153"/>
                </a:lnTo>
                <a:lnTo>
                  <a:pt x="152844" y="453703"/>
                </a:lnTo>
                <a:lnTo>
                  <a:pt x="134368" y="410841"/>
                </a:lnTo>
                <a:lnTo>
                  <a:pt x="115893" y="374328"/>
                </a:lnTo>
                <a:lnTo>
                  <a:pt x="75583" y="299716"/>
                </a:lnTo>
                <a:lnTo>
                  <a:pt x="55427" y="260028"/>
                </a:lnTo>
                <a:lnTo>
                  <a:pt x="38632" y="218753"/>
                </a:lnTo>
                <a:lnTo>
                  <a:pt x="23515" y="172716"/>
                </a:lnTo>
                <a:lnTo>
                  <a:pt x="11758" y="120328"/>
                </a:lnTo>
                <a:lnTo>
                  <a:pt x="3359" y="6000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458382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sedum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6BD7D3-F80D-4D70-A386-A60FD90EA0AC}"/>
              </a:ext>
            </a:extLst>
          </p:cNvPr>
          <p:cNvSpPr txBox="1"/>
          <p:nvPr/>
        </p:nvSpPr>
        <p:spPr>
          <a:xfrm>
            <a:off x="765051" y="2286001"/>
            <a:ext cx="6015897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Small growing perennial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Come in a variety of colors and sizes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Most varieties are low growing and spreading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Have rounded succulent leaves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Leaves are opposite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Most flowers but flowers also range in size and color </a:t>
            </a:r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462DAB16-FC2D-400E-BB5D-1F4F137BB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41C752-FE7E-27B5-D462-29455F2CE9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7046365" y="2"/>
            <a:ext cx="5149751" cy="3402351"/>
          </a:xfrm>
          <a:custGeom>
            <a:avLst/>
            <a:gdLst/>
            <a:ahLst/>
            <a:cxnLst/>
            <a:rect l="l" t="t" r="r" b="b"/>
            <a:pathLst>
              <a:path w="5149751" h="3402351">
                <a:moveTo>
                  <a:pt x="189795" y="0"/>
                </a:moveTo>
                <a:lnTo>
                  <a:pt x="5149751" y="0"/>
                </a:lnTo>
                <a:lnTo>
                  <a:pt x="5149751" y="3402351"/>
                </a:lnTo>
                <a:lnTo>
                  <a:pt x="1262" y="3402351"/>
                </a:lnTo>
                <a:lnTo>
                  <a:pt x="3359" y="3360737"/>
                </a:lnTo>
                <a:lnTo>
                  <a:pt x="11757" y="3300412"/>
                </a:lnTo>
                <a:lnTo>
                  <a:pt x="23514" y="3248025"/>
                </a:lnTo>
                <a:lnTo>
                  <a:pt x="38631" y="3201987"/>
                </a:lnTo>
                <a:lnTo>
                  <a:pt x="55427" y="3160712"/>
                </a:lnTo>
                <a:lnTo>
                  <a:pt x="75582" y="3121025"/>
                </a:lnTo>
                <a:lnTo>
                  <a:pt x="95737" y="3084512"/>
                </a:lnTo>
                <a:lnTo>
                  <a:pt x="115892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59" y="2922587"/>
                </a:lnTo>
                <a:lnTo>
                  <a:pt x="178037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7" y="2613025"/>
                </a:lnTo>
                <a:lnTo>
                  <a:pt x="167959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2" y="2433637"/>
                </a:lnTo>
                <a:lnTo>
                  <a:pt x="95737" y="2395537"/>
                </a:lnTo>
                <a:lnTo>
                  <a:pt x="75582" y="2359025"/>
                </a:lnTo>
                <a:lnTo>
                  <a:pt x="55427" y="2319337"/>
                </a:lnTo>
                <a:lnTo>
                  <a:pt x="38631" y="2278062"/>
                </a:lnTo>
                <a:lnTo>
                  <a:pt x="23514" y="2232025"/>
                </a:lnTo>
                <a:lnTo>
                  <a:pt x="11757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7" y="1922462"/>
                </a:lnTo>
                <a:lnTo>
                  <a:pt x="23514" y="1870075"/>
                </a:lnTo>
                <a:lnTo>
                  <a:pt x="38631" y="1824037"/>
                </a:lnTo>
                <a:lnTo>
                  <a:pt x="55427" y="1782762"/>
                </a:lnTo>
                <a:lnTo>
                  <a:pt x="75582" y="1743075"/>
                </a:lnTo>
                <a:lnTo>
                  <a:pt x="95737" y="1708150"/>
                </a:lnTo>
                <a:lnTo>
                  <a:pt x="115892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59" y="1544637"/>
                </a:lnTo>
                <a:lnTo>
                  <a:pt x="178037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7" y="1235075"/>
                </a:lnTo>
                <a:lnTo>
                  <a:pt x="167959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2" y="1055687"/>
                </a:lnTo>
                <a:lnTo>
                  <a:pt x="95737" y="1017587"/>
                </a:lnTo>
                <a:lnTo>
                  <a:pt x="75582" y="981075"/>
                </a:lnTo>
                <a:lnTo>
                  <a:pt x="55427" y="942975"/>
                </a:lnTo>
                <a:lnTo>
                  <a:pt x="38631" y="901700"/>
                </a:lnTo>
                <a:lnTo>
                  <a:pt x="23514" y="854075"/>
                </a:lnTo>
                <a:lnTo>
                  <a:pt x="11757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7" y="546100"/>
                </a:lnTo>
                <a:lnTo>
                  <a:pt x="23514" y="496887"/>
                </a:lnTo>
                <a:lnTo>
                  <a:pt x="38631" y="450850"/>
                </a:lnTo>
                <a:lnTo>
                  <a:pt x="55427" y="409575"/>
                </a:lnTo>
                <a:lnTo>
                  <a:pt x="73902" y="369887"/>
                </a:lnTo>
                <a:lnTo>
                  <a:pt x="92378" y="334962"/>
                </a:lnTo>
                <a:lnTo>
                  <a:pt x="112533" y="296862"/>
                </a:lnTo>
                <a:lnTo>
                  <a:pt x="132688" y="260350"/>
                </a:lnTo>
                <a:lnTo>
                  <a:pt x="149484" y="217487"/>
                </a:lnTo>
                <a:lnTo>
                  <a:pt x="166280" y="174625"/>
                </a:lnTo>
                <a:lnTo>
                  <a:pt x="176358" y="122237"/>
                </a:lnTo>
                <a:lnTo>
                  <a:pt x="184755" y="66675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DFA503-0DE0-7284-21B9-7784D91110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7046364" y="3511830"/>
            <a:ext cx="5149751" cy="3346171"/>
          </a:xfrm>
          <a:custGeom>
            <a:avLst/>
            <a:gdLst/>
            <a:ahLst/>
            <a:cxnLst/>
            <a:rect l="l" t="t" r="r" b="b"/>
            <a:pathLst>
              <a:path w="5149751" h="3346171">
                <a:moveTo>
                  <a:pt x="5387" y="0"/>
                </a:moveTo>
                <a:lnTo>
                  <a:pt x="5149751" y="0"/>
                </a:lnTo>
                <a:lnTo>
                  <a:pt x="5149751" y="3346171"/>
                </a:lnTo>
                <a:lnTo>
                  <a:pt x="189795" y="3346171"/>
                </a:lnTo>
                <a:lnTo>
                  <a:pt x="184755" y="3279496"/>
                </a:lnTo>
                <a:lnTo>
                  <a:pt x="176358" y="3223933"/>
                </a:lnTo>
                <a:lnTo>
                  <a:pt x="166280" y="3171546"/>
                </a:lnTo>
                <a:lnTo>
                  <a:pt x="149484" y="3128683"/>
                </a:lnTo>
                <a:lnTo>
                  <a:pt x="132688" y="3085821"/>
                </a:lnTo>
                <a:lnTo>
                  <a:pt x="112533" y="3049308"/>
                </a:lnTo>
                <a:lnTo>
                  <a:pt x="92378" y="3011208"/>
                </a:lnTo>
                <a:lnTo>
                  <a:pt x="73902" y="2976283"/>
                </a:lnTo>
                <a:lnTo>
                  <a:pt x="55427" y="2936596"/>
                </a:lnTo>
                <a:lnTo>
                  <a:pt x="38631" y="2895321"/>
                </a:lnTo>
                <a:lnTo>
                  <a:pt x="23514" y="2849283"/>
                </a:lnTo>
                <a:lnTo>
                  <a:pt x="11757" y="2800071"/>
                </a:lnTo>
                <a:lnTo>
                  <a:pt x="3359" y="2739746"/>
                </a:lnTo>
                <a:lnTo>
                  <a:pt x="0" y="2671483"/>
                </a:lnTo>
                <a:lnTo>
                  <a:pt x="3359" y="2601633"/>
                </a:lnTo>
                <a:lnTo>
                  <a:pt x="11757" y="2544483"/>
                </a:lnTo>
                <a:lnTo>
                  <a:pt x="23514" y="2492096"/>
                </a:lnTo>
                <a:lnTo>
                  <a:pt x="38631" y="2444471"/>
                </a:lnTo>
                <a:lnTo>
                  <a:pt x="55427" y="2403196"/>
                </a:lnTo>
                <a:lnTo>
                  <a:pt x="75582" y="2365096"/>
                </a:lnTo>
                <a:lnTo>
                  <a:pt x="95737" y="2328583"/>
                </a:lnTo>
                <a:lnTo>
                  <a:pt x="115892" y="2290483"/>
                </a:lnTo>
                <a:lnTo>
                  <a:pt x="134368" y="2250796"/>
                </a:lnTo>
                <a:lnTo>
                  <a:pt x="152844" y="2209521"/>
                </a:lnTo>
                <a:lnTo>
                  <a:pt x="167959" y="2163483"/>
                </a:lnTo>
                <a:lnTo>
                  <a:pt x="178037" y="2111096"/>
                </a:lnTo>
                <a:lnTo>
                  <a:pt x="188115" y="2050771"/>
                </a:lnTo>
                <a:lnTo>
                  <a:pt x="189795" y="1982508"/>
                </a:lnTo>
                <a:lnTo>
                  <a:pt x="188115" y="1914246"/>
                </a:lnTo>
                <a:lnTo>
                  <a:pt x="178037" y="1853921"/>
                </a:lnTo>
                <a:lnTo>
                  <a:pt x="167959" y="1801533"/>
                </a:lnTo>
                <a:lnTo>
                  <a:pt x="152844" y="1757083"/>
                </a:lnTo>
                <a:lnTo>
                  <a:pt x="134368" y="1714221"/>
                </a:lnTo>
                <a:lnTo>
                  <a:pt x="115892" y="1674533"/>
                </a:lnTo>
                <a:lnTo>
                  <a:pt x="95737" y="1638021"/>
                </a:lnTo>
                <a:lnTo>
                  <a:pt x="75582" y="1603096"/>
                </a:lnTo>
                <a:lnTo>
                  <a:pt x="55427" y="1563408"/>
                </a:lnTo>
                <a:lnTo>
                  <a:pt x="38631" y="1522133"/>
                </a:lnTo>
                <a:lnTo>
                  <a:pt x="23514" y="1476096"/>
                </a:lnTo>
                <a:lnTo>
                  <a:pt x="11757" y="1423708"/>
                </a:lnTo>
                <a:lnTo>
                  <a:pt x="3359" y="1363383"/>
                </a:lnTo>
                <a:lnTo>
                  <a:pt x="0" y="1295121"/>
                </a:lnTo>
                <a:lnTo>
                  <a:pt x="3359" y="1226858"/>
                </a:lnTo>
                <a:lnTo>
                  <a:pt x="11757" y="1166533"/>
                </a:lnTo>
                <a:lnTo>
                  <a:pt x="23514" y="1114146"/>
                </a:lnTo>
                <a:lnTo>
                  <a:pt x="38631" y="1068108"/>
                </a:lnTo>
                <a:lnTo>
                  <a:pt x="55427" y="1025246"/>
                </a:lnTo>
                <a:lnTo>
                  <a:pt x="75582" y="987146"/>
                </a:lnTo>
                <a:lnTo>
                  <a:pt x="115892" y="912533"/>
                </a:lnTo>
                <a:lnTo>
                  <a:pt x="134368" y="874433"/>
                </a:lnTo>
                <a:lnTo>
                  <a:pt x="152844" y="831571"/>
                </a:lnTo>
                <a:lnTo>
                  <a:pt x="167959" y="785533"/>
                </a:lnTo>
                <a:lnTo>
                  <a:pt x="178037" y="733146"/>
                </a:lnTo>
                <a:lnTo>
                  <a:pt x="188115" y="674408"/>
                </a:lnTo>
                <a:lnTo>
                  <a:pt x="189795" y="604558"/>
                </a:lnTo>
                <a:lnTo>
                  <a:pt x="188115" y="536296"/>
                </a:lnTo>
                <a:lnTo>
                  <a:pt x="178037" y="475971"/>
                </a:lnTo>
                <a:lnTo>
                  <a:pt x="167959" y="423583"/>
                </a:lnTo>
                <a:lnTo>
                  <a:pt x="152844" y="379133"/>
                </a:lnTo>
                <a:lnTo>
                  <a:pt x="134368" y="336271"/>
                </a:lnTo>
                <a:lnTo>
                  <a:pt x="115892" y="299758"/>
                </a:lnTo>
                <a:lnTo>
                  <a:pt x="75582" y="225146"/>
                </a:lnTo>
                <a:lnTo>
                  <a:pt x="55427" y="185458"/>
                </a:lnTo>
                <a:lnTo>
                  <a:pt x="38631" y="144183"/>
                </a:lnTo>
                <a:lnTo>
                  <a:pt x="23514" y="98146"/>
                </a:lnTo>
                <a:lnTo>
                  <a:pt x="11757" y="4575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77087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BBD8C9-486F-459C-AC5E-3F2327F2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78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802" y="645105"/>
            <a:ext cx="4339827" cy="13208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/>
              <a:t>spirea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C5FEBD1-EE60-4C83-8F5E-CEAAAB73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49D812-8B6E-45DB-22F7-D44307054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760" y="1620981"/>
            <a:ext cx="4238719" cy="4591913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compact, deciduous shrub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Alternate simple leaf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Lance shaped serrated / sharply toothed leaf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Pronounced midrib on underside of leaf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Red - Pinkish - purple flowers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Leaves emerges with pinkish-purple tints in spring and turns purplish-bronze in fall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CEB644-CCE7-84DD-1EB1-48D13CE344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>
          <a:xfrm>
            <a:off x="6093808" y="-1"/>
            <a:ext cx="3006755" cy="3385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3151F2-C4A7-ED9E-17EB-B44D8E41B5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9185244" y="-1"/>
            <a:ext cx="3006755" cy="3385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4942C4-4573-A500-FF8D-BC5DE28D45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808" y="3472544"/>
            <a:ext cx="3006754" cy="3385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0F7C87-5B5D-FB66-93B5-88D3566B91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5243" y="3461658"/>
            <a:ext cx="3006755" cy="33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100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9BBD8C9-486F-459C-AC5E-3F2327F2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78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87E7F-1B79-455F-A411-0E360015C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802" y="645105"/>
            <a:ext cx="4339827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Snowball viburnum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C5FEBD1-EE60-4C83-8F5E-CEAAAB73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1825A9-72F3-48BA-996E-42A34336D8B1}"/>
              </a:ext>
            </a:extLst>
          </p:cNvPr>
          <p:cNvSpPr txBox="1"/>
          <p:nvPr/>
        </p:nvSpPr>
        <p:spPr>
          <a:xfrm>
            <a:off x="1127760" y="2286001"/>
            <a:ext cx="42387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Deciduous, large shrub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Opposite, simple leaves 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with smooth or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lightly toothed edges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Branches are opposite and grow at a 45 degree angle – “forming a V for Viburnum”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large, showy, snowball-like clusters of white flowers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14C75C-B583-4070-9C89-8AB6A89781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93808" y="-1"/>
            <a:ext cx="3006755" cy="3385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47C081-F878-922B-12AA-044099F0B1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>
          <a:xfrm>
            <a:off x="9185244" y="-1"/>
            <a:ext cx="3006755" cy="3385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46873F-6727-CBBB-19FB-BF87BC7F14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808" y="3472544"/>
            <a:ext cx="3006754" cy="3385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8C93C2-3DB0-0542-2EB1-6C6BFFBF238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5243" y="3461658"/>
            <a:ext cx="3006755" cy="33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236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Vinca (periwinkle)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D46D454-1905-E00A-16F4-DD284290C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4479819" cy="3593591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low-growing, trailing evergreen vine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opposite leaves that can be solid green or variegated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Smooth margins and often features a white midrib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Bluish/purple  or white 5 petal flowers </a:t>
            </a:r>
          </a:p>
        </p:txBody>
      </p:sp>
      <p:pic>
        <p:nvPicPr>
          <p:cNvPr id="9" name="Picture 8" descr="A close-up of a plant&#10;&#10;Description automatically generated">
            <a:extLst>
              <a:ext uri="{FF2B5EF4-FFF2-40B4-BE49-F238E27FC236}">
                <a16:creationId xmlns:a16="http://schemas.microsoft.com/office/drawing/2014/main" id="{93DF78D8-0DD9-9F74-78B2-EE012C70B6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5" name="Picture 4" descr="A purple flower on a plant&#10;&#10;Description automatically generated">
            <a:extLst>
              <a:ext uri="{FF2B5EF4-FFF2-40B4-BE49-F238E27FC236}">
                <a16:creationId xmlns:a16="http://schemas.microsoft.com/office/drawing/2014/main" id="{132AC992-B6C8-36F4-B9BF-782C35D70D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6" name="Picture 5" descr="A close-up of a plant&#10;&#10;Description automatically generated">
            <a:extLst>
              <a:ext uri="{FF2B5EF4-FFF2-40B4-BE49-F238E27FC236}">
                <a16:creationId xmlns:a16="http://schemas.microsoft.com/office/drawing/2014/main" id="{F714E098-4329-CB8D-A7E7-93A97677E3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15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A9BBD8C9-486F-459C-AC5E-3F2327F2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78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802" y="645105"/>
            <a:ext cx="4339827" cy="13208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/>
              <a:t>Bayberry wax myrtle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5C5FEBD1-EE60-4C83-8F5E-CEAAAB73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7273764-29CD-6693-D214-8454A7A01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760" y="2286001"/>
            <a:ext cx="4238719" cy="3593591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Small, evergreen shrub or tree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Flat, toothed, and fragrant when crushed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Leaves are slightly twisted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Small round drupe purplish attract directly to the branch under the leaves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Spikes often remain on the stem where fruit has been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020ADE-D7B8-9528-5787-A48602944A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808" y="-1"/>
            <a:ext cx="3006755" cy="3385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46EE1A-5AED-FB7F-DB30-8C99C5544A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5244" y="-1"/>
            <a:ext cx="3006755" cy="33853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762CDB-6CAC-7EE6-79A9-0302283C57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808" y="3472544"/>
            <a:ext cx="3006754" cy="33854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03C399-C619-16BD-6F90-B14B0B5E18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5243" y="3461658"/>
            <a:ext cx="3006755" cy="33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4930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9BBD8C9-486F-459C-AC5E-3F2327F2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78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802" y="645105"/>
            <a:ext cx="4339827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Weeping willow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C5FEBD1-EE60-4C83-8F5E-CEAAAB73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F158C7-C71A-44EA-A4E6-AA153350EE39}"/>
              </a:ext>
            </a:extLst>
          </p:cNvPr>
          <p:cNvSpPr txBox="1"/>
          <p:nvPr/>
        </p:nvSpPr>
        <p:spPr>
          <a:xfrm>
            <a:off x="1127760" y="1510145"/>
            <a:ext cx="4238719" cy="4987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Deciduous tree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Long, drooping branches that sweep towards the ground, giving it a "weeping" look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Alternate, simple leaf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Long, narrow, finely serrated, with a pointed tip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underside of leaf has a light green to white/silverish tint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Does flower, but flowers are small, inconspicuous tuffs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D8D4BD-0C0D-A68E-B943-6C2E0068AD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>
          <a:xfrm>
            <a:off x="6093808" y="-1"/>
            <a:ext cx="3006755" cy="33853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94E824-07A9-6246-ED03-BC59AE0D3E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9185244" y="-1"/>
            <a:ext cx="3006755" cy="33853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0677C5-2964-096B-DF66-43BF4924A4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808" y="3493508"/>
            <a:ext cx="3006754" cy="33854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0F06EA-FB4C-9565-58C8-B869AEBCEC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5243" y="3461658"/>
            <a:ext cx="3006755" cy="33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4714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9BBD8C9-486F-459C-AC5E-3F2327F2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78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802" y="645105"/>
            <a:ext cx="4339827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wintercreeper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C5FEBD1-EE60-4C83-8F5E-CEAAAB73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55DDE-11B7-49FE-B9F1-2DC5ED703792}"/>
              </a:ext>
            </a:extLst>
          </p:cNvPr>
          <p:cNvSpPr txBox="1"/>
          <p:nvPr/>
        </p:nvSpPr>
        <p:spPr>
          <a:xfrm>
            <a:off x="1127760" y="1673817"/>
            <a:ext cx="4238719" cy="4205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evergreen to semi-evergreen mounding vine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Opposite, serrated leaves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Often roots form at nodes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 be multiple colors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Wooden stem, older growth bark like appearance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19568-F131-DABF-7C75-51D1678DCB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6093808" y="-1"/>
            <a:ext cx="3006755" cy="3385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D302BE-FFBE-8337-92B2-6E6EA83F50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5244" y="-1"/>
            <a:ext cx="3006755" cy="3385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302DB9-0EC4-1BD0-8EF7-325D590F53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808" y="3472544"/>
            <a:ext cx="3006754" cy="3385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70473A-066A-381A-7789-77B7981666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9185243" y="3461658"/>
            <a:ext cx="3006755" cy="3396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A7F46C-4291-C0CA-385E-E5547CAD7F9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13018" y="3919502"/>
            <a:ext cx="2380790" cy="294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5031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9BBD8C9-486F-459C-AC5E-3F2327F2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78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802" y="645105"/>
            <a:ext cx="4339827" cy="1320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Plum yew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C5FEBD1-EE60-4C83-8F5E-CEAAAB73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A8015F-DF4A-4CD3-8CA0-AC39C573470C}"/>
              </a:ext>
            </a:extLst>
          </p:cNvPr>
          <p:cNvSpPr txBox="1"/>
          <p:nvPr/>
        </p:nvSpPr>
        <p:spPr>
          <a:xfrm>
            <a:off x="1127760" y="2286001"/>
            <a:ext cx="4238719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Evergreen shrub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 be upright or spreading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Linear leaves arranged in 2 planes  </a:t>
            </a:r>
          </a:p>
          <a:p>
            <a:pPr marL="742950" lvl="1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V-shaped leaf pattern on a branch  </a:t>
            </a:r>
          </a:p>
          <a:p>
            <a:pPr marL="285750"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gray bands beneath the leaf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34DBA3-C13D-D3DD-F076-E6A91626A7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>
          <a:xfrm>
            <a:off x="6093808" y="-1"/>
            <a:ext cx="3006755" cy="3385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26E43-E4EF-0463-5E77-CE2E156BE3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9185244" y="-1"/>
            <a:ext cx="3006755" cy="3385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B0CA91-BD70-09E2-861A-B0AB590DF6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808" y="3472544"/>
            <a:ext cx="3006754" cy="3385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F98CCD-A9F9-D43F-E8E0-09393BBA21C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9185243" y="3461658"/>
            <a:ext cx="3006755" cy="33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69536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12370</TotalTime>
  <Words>3306</Words>
  <Application>Microsoft Office PowerPoint</Application>
  <PresentationFormat>Widescreen</PresentationFormat>
  <Paragraphs>588</Paragraphs>
  <Slides>101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6" baseType="lpstr">
      <vt:lpstr>Arial</vt:lpstr>
      <vt:lpstr>Calibri</vt:lpstr>
      <vt:lpstr>Gill Sans MT</vt:lpstr>
      <vt:lpstr>Impact</vt:lpstr>
      <vt:lpstr>Badge</vt:lpstr>
      <vt:lpstr>Nursery/Landscape Plant Id tips</vt:lpstr>
      <vt:lpstr>Glossy Abelia </vt:lpstr>
      <vt:lpstr>Ajuga (carpet bugle)</vt:lpstr>
      <vt:lpstr>Japanese anisetree</vt:lpstr>
      <vt:lpstr>arborvitae</vt:lpstr>
      <vt:lpstr>astible</vt:lpstr>
      <vt:lpstr>Japanese aucuba</vt:lpstr>
      <vt:lpstr>azalea</vt:lpstr>
      <vt:lpstr>Japanese barberry </vt:lpstr>
      <vt:lpstr>Bearded Iris</vt:lpstr>
      <vt:lpstr>Bermudagrass hybrid </vt:lpstr>
      <vt:lpstr>River birch </vt:lpstr>
      <vt:lpstr>boxwood</vt:lpstr>
      <vt:lpstr>Butterfly bush </vt:lpstr>
      <vt:lpstr>Sasanqua camellia</vt:lpstr>
      <vt:lpstr>Camellia, japonica  </vt:lpstr>
      <vt:lpstr>carex</vt:lpstr>
      <vt:lpstr>Cast iron plant</vt:lpstr>
      <vt:lpstr>centipedegrass</vt:lpstr>
      <vt:lpstr>Japanese flowering cherry </vt:lpstr>
      <vt:lpstr>Clematis </vt:lpstr>
      <vt:lpstr>Japanese cleyera</vt:lpstr>
      <vt:lpstr>columbine</vt:lpstr>
      <vt:lpstr>Coral bells</vt:lpstr>
      <vt:lpstr>Flowering crabapple</vt:lpstr>
      <vt:lpstr>Crape myrtle</vt:lpstr>
      <vt:lpstr>Cryptomeria </vt:lpstr>
      <vt:lpstr>Bald cypress</vt:lpstr>
      <vt:lpstr>daylily</vt:lpstr>
      <vt:lpstr>distylium</vt:lpstr>
      <vt:lpstr>Flowering dogwood</vt:lpstr>
      <vt:lpstr>Winged euonymus</vt:lpstr>
      <vt:lpstr>golden mop threadleaf False cypress </vt:lpstr>
      <vt:lpstr>fescue</vt:lpstr>
      <vt:lpstr>Border forsythia</vt:lpstr>
      <vt:lpstr>Fountain grass</vt:lpstr>
      <vt:lpstr>Cape jasmine gardenia </vt:lpstr>
      <vt:lpstr>ginkgo</vt:lpstr>
      <vt:lpstr>Indian hawthorn </vt:lpstr>
      <vt:lpstr>Carissa holly </vt:lpstr>
      <vt:lpstr>Chinese holly</vt:lpstr>
      <vt:lpstr>Compacta holly</vt:lpstr>
      <vt:lpstr>Dwarf burford holly</vt:lpstr>
      <vt:lpstr>Dwarf yaupon holly</vt:lpstr>
      <vt:lpstr>Helleri holly </vt:lpstr>
      <vt:lpstr>Sky pencil holly</vt:lpstr>
      <vt:lpstr>Savannah holly</vt:lpstr>
      <vt:lpstr>Weeping yaupon holly </vt:lpstr>
      <vt:lpstr>hosta</vt:lpstr>
      <vt:lpstr>Oakleaf hydrangea </vt:lpstr>
      <vt:lpstr>Bigleaf hydrangea</vt:lpstr>
      <vt:lpstr>English ivy </vt:lpstr>
      <vt:lpstr>Confederate jasmine</vt:lpstr>
      <vt:lpstr>Blue rug juniper</vt:lpstr>
      <vt:lpstr>Shore juniper</vt:lpstr>
      <vt:lpstr>Andorra juniper</vt:lpstr>
      <vt:lpstr>Lenten rose</vt:lpstr>
      <vt:lpstr>lantana</vt:lpstr>
      <vt:lpstr>Ligustrum, sunshine</vt:lpstr>
      <vt:lpstr>liriope</vt:lpstr>
      <vt:lpstr>loropetalum</vt:lpstr>
      <vt:lpstr>Saucer magnolia</vt:lpstr>
      <vt:lpstr>Southern magnolia</vt:lpstr>
      <vt:lpstr>Leatherleaf mahonia</vt:lpstr>
      <vt:lpstr>Japanese maple</vt:lpstr>
      <vt:lpstr>Red maple</vt:lpstr>
      <vt:lpstr>Sugar maple</vt:lpstr>
      <vt:lpstr>miscanthus</vt:lpstr>
      <vt:lpstr>Mondo grass</vt:lpstr>
      <vt:lpstr>Dwarf nandina </vt:lpstr>
      <vt:lpstr>nandina</vt:lpstr>
      <vt:lpstr>Live oak</vt:lpstr>
      <vt:lpstr>PIN oak</vt:lpstr>
      <vt:lpstr>White oak </vt:lpstr>
      <vt:lpstr>Tea olive osmanthus</vt:lpstr>
      <vt:lpstr>pachysandra</vt:lpstr>
      <vt:lpstr>pieris</vt:lpstr>
      <vt:lpstr>Mugo pine</vt:lpstr>
      <vt:lpstr>Eastern white pine </vt:lpstr>
      <vt:lpstr>Japanese pittosporum</vt:lpstr>
      <vt:lpstr>plumbago</vt:lpstr>
      <vt:lpstr>Yellow (tuliptree) poplar</vt:lpstr>
      <vt:lpstr>Variegated privet hedge </vt:lpstr>
      <vt:lpstr>Flowering quince</vt:lpstr>
      <vt:lpstr>Eastern redbud</vt:lpstr>
      <vt:lpstr>rhododendron</vt:lpstr>
      <vt:lpstr>Landscape rose</vt:lpstr>
      <vt:lpstr>Rosemary </vt:lpstr>
      <vt:lpstr>Sago palm</vt:lpstr>
      <vt:lpstr>salvia</vt:lpstr>
      <vt:lpstr>Shasta daisy</vt:lpstr>
      <vt:lpstr>sedum</vt:lpstr>
      <vt:lpstr>spirea</vt:lpstr>
      <vt:lpstr>Snowball viburnum</vt:lpstr>
      <vt:lpstr>Vinca (periwinkle)</vt:lpstr>
      <vt:lpstr>Bayberry wax myrtle</vt:lpstr>
      <vt:lpstr>Weeping willow</vt:lpstr>
      <vt:lpstr>wintercreeper</vt:lpstr>
      <vt:lpstr>Plum yew</vt:lpstr>
      <vt:lpstr>Yucca (adams needle)</vt:lpstr>
      <vt:lpstr>Emerald zoysia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Nursery/Landscape ID</dc:title>
  <dc:creator>Katie Royal</dc:creator>
  <cp:lastModifiedBy>Melissa Riley</cp:lastModifiedBy>
  <cp:revision>53</cp:revision>
  <dcterms:created xsi:type="dcterms:W3CDTF">2017-05-11T15:35:14Z</dcterms:created>
  <dcterms:modified xsi:type="dcterms:W3CDTF">2025-01-17T16:28:08Z</dcterms:modified>
</cp:coreProperties>
</file>